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4" r:id="rId1"/>
  </p:sldMasterIdLst>
  <p:sldIdLst>
    <p:sldId id="271" r:id="rId2"/>
    <p:sldId id="272" r:id="rId3"/>
    <p:sldId id="273" r:id="rId4"/>
    <p:sldId id="281" r:id="rId5"/>
    <p:sldId id="279" r:id="rId6"/>
    <p:sldId id="282" r:id="rId7"/>
    <p:sldId id="283" r:id="rId8"/>
    <p:sldId id="288" r:id="rId9"/>
    <p:sldId id="287" r:id="rId10"/>
    <p:sldId id="292" r:id="rId11"/>
    <p:sldId id="289" r:id="rId12"/>
    <p:sldId id="298" r:id="rId13"/>
    <p:sldId id="299" r:id="rId14"/>
    <p:sldId id="300" r:id="rId15"/>
    <p:sldId id="293" r:id="rId16"/>
    <p:sldId id="301" r:id="rId17"/>
    <p:sldId id="302" r:id="rId18"/>
    <p:sldId id="303" r:id="rId19"/>
    <p:sldId id="304" r:id="rId20"/>
    <p:sldId id="294" r:id="rId21"/>
    <p:sldId id="305" r:id="rId22"/>
    <p:sldId id="306" r:id="rId23"/>
    <p:sldId id="295" r:id="rId24"/>
    <p:sldId id="296" r:id="rId25"/>
    <p:sldId id="307" r:id="rId26"/>
    <p:sldId id="29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206" y="58"/>
      </p:cViewPr>
      <p:guideLst>
        <p:guide orient="horz" pos="217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2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6086" y="511339"/>
            <a:ext cx="11139827" cy="161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300" b="1" spc="-150">
                <a:solidFill>
                  <a:schemeClr val="bg1"/>
                </a:solidFill>
                <a:latin typeface="+mj-ea"/>
                <a:ea typeface="+mj-ea"/>
              </a:rPr>
              <a:t>야</a:t>
            </a:r>
            <a:r>
              <a:rPr lang="en-US" altLang="ko-KR" sz="5300" b="1" spc="-15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5300" b="1" spc="-150">
                <a:solidFill>
                  <a:schemeClr val="bg1"/>
                </a:solidFill>
                <a:latin typeface="+mj-ea"/>
                <a:ea typeface="+mj-ea"/>
              </a:rPr>
              <a:t> 인공지능</a:t>
            </a:r>
            <a:r>
              <a:rPr lang="en-US" altLang="ko-KR" sz="5300" b="1" spc="-15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en-US" altLang="ko-KR" sz="5300" b="1" spc="-150">
              <a:solidFill>
                <a:schemeClr val="bg1"/>
              </a:solidFill>
              <a:latin typeface="+mj-ea"/>
              <a:ea typeface="+mj-ea"/>
            </a:endParaRPr>
          </a:p>
          <a:p>
            <a:pPr lvl="0">
              <a:defRPr/>
            </a:pPr>
            <a:r>
              <a:rPr lang="ko-KR" altLang="en-US" sz="4700" spc="-150">
                <a:solidFill>
                  <a:schemeClr val="bg1"/>
                </a:solidFill>
              </a:rPr>
              <a:t>너가 감히 내가 쓴 손글씨를 맞출 수 있을까</a:t>
            </a:r>
            <a:r>
              <a:rPr lang="en-US" altLang="ko-KR" sz="4700" spc="-150">
                <a:solidFill>
                  <a:schemeClr val="bg1"/>
                </a:solidFill>
              </a:rPr>
              <a:t>?</a:t>
            </a:r>
            <a:r>
              <a:rPr lang="ko-KR" altLang="en-US" sz="4700" spc="-150">
                <a:solidFill>
                  <a:schemeClr val="bg1"/>
                </a:solidFill>
              </a:rPr>
              <a:t> </a:t>
            </a:r>
            <a:endParaRPr lang="ko-KR" altLang="en-US" sz="4700" spc="-15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10181166" y="5613294"/>
            <a:ext cx="1841500" cy="99726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000" b="1" spc="-300">
                <a:solidFill>
                  <a:schemeClr val="bg1"/>
                </a:solidFill>
                <a:latin typeface="+mn-ea"/>
              </a:rPr>
              <a:t>201904010</a:t>
            </a:r>
            <a:r>
              <a:rPr lang="ko-KR" altLang="en-US" sz="2000" b="1" spc="-300">
                <a:solidFill>
                  <a:schemeClr val="bg1"/>
                </a:solidFill>
                <a:latin typeface="+mn-ea"/>
              </a:rPr>
              <a:t> 박범찬</a:t>
            </a:r>
            <a:endParaRPr lang="ko-KR" altLang="en-US" sz="2000" b="1" spc="-300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 b="1" spc="-300">
                <a:solidFill>
                  <a:schemeClr val="bg1"/>
                </a:solidFill>
                <a:latin typeface="+mn-ea"/>
              </a:rPr>
              <a:t>201904022</a:t>
            </a:r>
            <a:r>
              <a:rPr lang="ko-KR" altLang="en-US" sz="2000" b="1" spc="-300">
                <a:solidFill>
                  <a:schemeClr val="bg1"/>
                </a:solidFill>
                <a:latin typeface="+mn-ea"/>
              </a:rPr>
              <a:t> 이기현</a:t>
            </a:r>
            <a:endParaRPr lang="ko-KR" altLang="en-US" sz="2000" b="1" spc="-300">
              <a:solidFill>
                <a:schemeClr val="bg1"/>
              </a:solidFill>
              <a:latin typeface="+mn-ea"/>
            </a:endParaRPr>
          </a:p>
          <a:p>
            <a:pPr lvl="0">
              <a:defRPr/>
            </a:pPr>
            <a:r>
              <a:rPr lang="en-US" altLang="ko-KR" sz="2000" b="1" spc="-300">
                <a:solidFill>
                  <a:schemeClr val="bg1"/>
                </a:solidFill>
                <a:latin typeface="+mn-ea"/>
              </a:rPr>
              <a:t>202104003</a:t>
            </a:r>
            <a:r>
              <a:rPr lang="ko-KR" altLang="en-US" sz="2000" b="1" spc="-300">
                <a:solidFill>
                  <a:schemeClr val="bg1"/>
                </a:solidFill>
                <a:latin typeface="+mn-ea"/>
              </a:rPr>
              <a:t> 김나영</a:t>
            </a:r>
            <a:endParaRPr lang="ko-KR" altLang="en-US" sz="2000" b="1" spc="-3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099135" y="3165475"/>
            <a:ext cx="2922327" cy="3034023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rcRect l="4590" t="6750" r="80550" b="50420"/>
          <a:stretch>
            <a:fillRect/>
          </a:stretch>
        </p:blipFill>
        <p:spPr>
          <a:xfrm rot="914721">
            <a:off x="1208616" y="3200400"/>
            <a:ext cx="772583" cy="1195916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1915" h="1196045">
                <a:moveTo>
                  <a:pt x="771915" y="21168"/>
                </a:moveTo>
                <a:cubicBezTo>
                  <a:pt x="771915" y="21168"/>
                  <a:pt x="772620" y="19757"/>
                  <a:pt x="771915" y="21168"/>
                </a:cubicBezTo>
                <a:cubicBezTo>
                  <a:pt x="771210" y="22579"/>
                  <a:pt x="762046" y="26813"/>
                  <a:pt x="761341" y="42337"/>
                </a:cubicBezTo>
                <a:cubicBezTo>
                  <a:pt x="760636" y="57861"/>
                  <a:pt x="762046" y="230035"/>
                  <a:pt x="761341" y="254027"/>
                </a:cubicBezTo>
                <a:cubicBezTo>
                  <a:pt x="760636" y="278018"/>
                  <a:pt x="751472" y="386685"/>
                  <a:pt x="750767" y="402209"/>
                </a:cubicBezTo>
                <a:cubicBezTo>
                  <a:pt x="750062" y="417733"/>
                  <a:pt x="751472" y="474889"/>
                  <a:pt x="750767" y="486885"/>
                </a:cubicBezTo>
                <a:cubicBezTo>
                  <a:pt x="750062" y="498880"/>
                  <a:pt x="741602" y="539807"/>
                  <a:pt x="740193" y="582145"/>
                </a:cubicBezTo>
                <a:cubicBezTo>
                  <a:pt x="738783" y="624483"/>
                  <a:pt x="730323" y="1085260"/>
                  <a:pt x="729618" y="1121953"/>
                </a:cubicBezTo>
                <a:cubicBezTo>
                  <a:pt x="728914" y="1158646"/>
                  <a:pt x="730323" y="1131126"/>
                  <a:pt x="729618" y="1132538"/>
                </a:cubicBezTo>
                <a:cubicBezTo>
                  <a:pt x="728913" y="1133949"/>
                  <a:pt x="721159" y="1141711"/>
                  <a:pt x="719044" y="1143122"/>
                </a:cubicBezTo>
                <a:cubicBezTo>
                  <a:pt x="716929" y="1144533"/>
                  <a:pt x="700010" y="1153001"/>
                  <a:pt x="697896" y="1153707"/>
                </a:cubicBezTo>
                <a:cubicBezTo>
                  <a:pt x="695781" y="1154412"/>
                  <a:pt x="690142" y="1153001"/>
                  <a:pt x="687322" y="1153707"/>
                </a:cubicBezTo>
                <a:cubicBezTo>
                  <a:pt x="684502" y="1154412"/>
                  <a:pt x="665469" y="1163585"/>
                  <a:pt x="655599" y="1164291"/>
                </a:cubicBezTo>
                <a:cubicBezTo>
                  <a:pt x="645730" y="1164996"/>
                  <a:pt x="548447" y="1163585"/>
                  <a:pt x="539283" y="1164291"/>
                </a:cubicBezTo>
                <a:cubicBezTo>
                  <a:pt x="530119" y="1164997"/>
                  <a:pt x="521659" y="1173464"/>
                  <a:pt x="518135" y="1174875"/>
                </a:cubicBezTo>
                <a:cubicBezTo>
                  <a:pt x="514610" y="1176287"/>
                  <a:pt x="489232" y="1184754"/>
                  <a:pt x="486412" y="1185460"/>
                </a:cubicBezTo>
                <a:cubicBezTo>
                  <a:pt x="483592" y="1186166"/>
                  <a:pt x="477248" y="1184754"/>
                  <a:pt x="475838" y="1185460"/>
                </a:cubicBezTo>
                <a:cubicBezTo>
                  <a:pt x="474428" y="1186166"/>
                  <a:pt x="484297" y="1196045"/>
                  <a:pt x="465264" y="1196045"/>
                </a:cubicBezTo>
                <a:cubicBezTo>
                  <a:pt x="446230" y="1196045"/>
                  <a:pt x="210778" y="1186871"/>
                  <a:pt x="190335" y="1185460"/>
                </a:cubicBezTo>
                <a:cubicBezTo>
                  <a:pt x="169891" y="1184049"/>
                  <a:pt x="161432" y="1175581"/>
                  <a:pt x="158612" y="1174875"/>
                </a:cubicBezTo>
                <a:cubicBezTo>
                  <a:pt x="155792" y="1174170"/>
                  <a:pt x="149448" y="1175581"/>
                  <a:pt x="148038" y="1174875"/>
                </a:cubicBezTo>
                <a:cubicBezTo>
                  <a:pt x="146628" y="1174169"/>
                  <a:pt x="138169" y="1166408"/>
                  <a:pt x="137464" y="1164291"/>
                </a:cubicBezTo>
                <a:cubicBezTo>
                  <a:pt x="136759" y="1162174"/>
                  <a:pt x="138169" y="1145238"/>
                  <a:pt x="137464" y="1143122"/>
                </a:cubicBezTo>
                <a:cubicBezTo>
                  <a:pt x="136759" y="1141005"/>
                  <a:pt x="128300" y="1133949"/>
                  <a:pt x="126890" y="1132538"/>
                </a:cubicBezTo>
                <a:cubicBezTo>
                  <a:pt x="125480" y="1131126"/>
                  <a:pt x="117725" y="1123364"/>
                  <a:pt x="116316" y="1121953"/>
                </a:cubicBezTo>
                <a:cubicBezTo>
                  <a:pt x="114906" y="1120542"/>
                  <a:pt x="106446" y="1114191"/>
                  <a:pt x="105741" y="1111369"/>
                </a:cubicBezTo>
                <a:cubicBezTo>
                  <a:pt x="105036" y="1108546"/>
                  <a:pt x="106446" y="1082437"/>
                  <a:pt x="105741" y="1079615"/>
                </a:cubicBezTo>
                <a:cubicBezTo>
                  <a:pt x="105036" y="1076793"/>
                  <a:pt x="96577" y="1070442"/>
                  <a:pt x="95167" y="1069031"/>
                </a:cubicBezTo>
                <a:cubicBezTo>
                  <a:pt x="93757" y="1067619"/>
                  <a:pt x="85298" y="1059858"/>
                  <a:pt x="84593" y="1058446"/>
                </a:cubicBezTo>
                <a:cubicBezTo>
                  <a:pt x="83888" y="1057035"/>
                  <a:pt x="85298" y="1049978"/>
                  <a:pt x="84593" y="1047862"/>
                </a:cubicBezTo>
                <a:cubicBezTo>
                  <a:pt x="83888" y="1045744"/>
                  <a:pt x="75429" y="1028810"/>
                  <a:pt x="74019" y="1026693"/>
                </a:cubicBezTo>
                <a:cubicBezTo>
                  <a:pt x="72609" y="1024576"/>
                  <a:pt x="64854" y="1018225"/>
                  <a:pt x="63445" y="1016108"/>
                </a:cubicBezTo>
                <a:cubicBezTo>
                  <a:pt x="62035" y="1013991"/>
                  <a:pt x="53575" y="1000585"/>
                  <a:pt x="52870" y="994940"/>
                </a:cubicBezTo>
                <a:cubicBezTo>
                  <a:pt x="52165" y="989295"/>
                  <a:pt x="53575" y="937077"/>
                  <a:pt x="52870" y="931433"/>
                </a:cubicBezTo>
                <a:cubicBezTo>
                  <a:pt x="52165" y="925788"/>
                  <a:pt x="43001" y="913086"/>
                  <a:pt x="42296" y="910264"/>
                </a:cubicBezTo>
                <a:cubicBezTo>
                  <a:pt x="41591" y="907441"/>
                  <a:pt x="43001" y="891917"/>
                  <a:pt x="42296" y="889095"/>
                </a:cubicBezTo>
                <a:cubicBezTo>
                  <a:pt x="41591" y="886272"/>
                  <a:pt x="32427" y="870042"/>
                  <a:pt x="31722" y="867926"/>
                </a:cubicBezTo>
                <a:cubicBezTo>
                  <a:pt x="31017" y="865809"/>
                  <a:pt x="32427" y="859458"/>
                  <a:pt x="31722" y="857342"/>
                </a:cubicBezTo>
                <a:cubicBezTo>
                  <a:pt x="31017" y="855224"/>
                  <a:pt x="21853" y="838995"/>
                  <a:pt x="21148" y="836173"/>
                </a:cubicBezTo>
                <a:cubicBezTo>
                  <a:pt x="20443" y="833349"/>
                  <a:pt x="21853" y="817120"/>
                  <a:pt x="21148" y="815003"/>
                </a:cubicBezTo>
                <a:cubicBezTo>
                  <a:pt x="20443" y="812887"/>
                  <a:pt x="11279" y="807241"/>
                  <a:pt x="10574" y="804419"/>
                </a:cubicBezTo>
                <a:cubicBezTo>
                  <a:pt x="9869" y="801597"/>
                  <a:pt x="11279" y="775488"/>
                  <a:pt x="10574" y="772666"/>
                </a:cubicBezTo>
                <a:cubicBezTo>
                  <a:pt x="9869" y="769843"/>
                  <a:pt x="704" y="777605"/>
                  <a:pt x="0" y="762081"/>
                </a:cubicBezTo>
                <a:cubicBezTo>
                  <a:pt x="-704" y="746557"/>
                  <a:pt x="-704" y="556742"/>
                  <a:pt x="0" y="539807"/>
                </a:cubicBezTo>
                <a:cubicBezTo>
                  <a:pt x="704" y="522872"/>
                  <a:pt x="9164" y="511582"/>
                  <a:pt x="10574" y="508054"/>
                </a:cubicBezTo>
                <a:cubicBezTo>
                  <a:pt x="11984" y="504526"/>
                  <a:pt x="19033" y="491118"/>
                  <a:pt x="21148" y="486885"/>
                </a:cubicBezTo>
                <a:cubicBezTo>
                  <a:pt x="23263" y="482651"/>
                  <a:pt x="40181" y="448075"/>
                  <a:pt x="42296" y="444547"/>
                </a:cubicBezTo>
                <a:cubicBezTo>
                  <a:pt x="44411" y="441019"/>
                  <a:pt x="52165" y="436785"/>
                  <a:pt x="52870" y="433963"/>
                </a:cubicBezTo>
                <a:cubicBezTo>
                  <a:pt x="53575" y="431140"/>
                  <a:pt x="52165" y="405032"/>
                  <a:pt x="52870" y="402209"/>
                </a:cubicBezTo>
                <a:cubicBezTo>
                  <a:pt x="53575" y="399387"/>
                  <a:pt x="62035" y="395153"/>
                  <a:pt x="63445" y="391625"/>
                </a:cubicBezTo>
                <a:cubicBezTo>
                  <a:pt x="64854" y="388096"/>
                  <a:pt x="72609" y="352109"/>
                  <a:pt x="74019" y="349287"/>
                </a:cubicBezTo>
                <a:cubicBezTo>
                  <a:pt x="75429" y="346464"/>
                  <a:pt x="83183" y="350698"/>
                  <a:pt x="84593" y="349287"/>
                </a:cubicBezTo>
                <a:cubicBezTo>
                  <a:pt x="86003" y="347875"/>
                  <a:pt x="93757" y="330940"/>
                  <a:pt x="95167" y="328118"/>
                </a:cubicBezTo>
                <a:cubicBezTo>
                  <a:pt x="96577" y="325295"/>
                  <a:pt x="105036" y="310477"/>
                  <a:pt x="105741" y="306949"/>
                </a:cubicBezTo>
                <a:cubicBezTo>
                  <a:pt x="106446" y="303421"/>
                  <a:pt x="105036" y="278723"/>
                  <a:pt x="105741" y="275196"/>
                </a:cubicBezTo>
                <a:cubicBezTo>
                  <a:pt x="106446" y="271667"/>
                  <a:pt x="114906" y="256143"/>
                  <a:pt x="116316" y="254027"/>
                </a:cubicBezTo>
                <a:cubicBezTo>
                  <a:pt x="117725" y="251910"/>
                  <a:pt x="125480" y="244853"/>
                  <a:pt x="126890" y="243442"/>
                </a:cubicBezTo>
                <a:cubicBezTo>
                  <a:pt x="128300" y="242031"/>
                  <a:pt x="136759" y="234975"/>
                  <a:pt x="137464" y="232858"/>
                </a:cubicBezTo>
                <a:cubicBezTo>
                  <a:pt x="138169" y="230741"/>
                  <a:pt x="136759" y="213805"/>
                  <a:pt x="137464" y="211689"/>
                </a:cubicBezTo>
                <a:cubicBezTo>
                  <a:pt x="138169" y="209571"/>
                  <a:pt x="146628" y="202515"/>
                  <a:pt x="148038" y="201104"/>
                </a:cubicBezTo>
                <a:cubicBezTo>
                  <a:pt x="149448" y="199693"/>
                  <a:pt x="157202" y="191225"/>
                  <a:pt x="158612" y="190520"/>
                </a:cubicBezTo>
                <a:cubicBezTo>
                  <a:pt x="160022" y="189814"/>
                  <a:pt x="167777" y="191225"/>
                  <a:pt x="169187" y="190520"/>
                </a:cubicBezTo>
                <a:cubicBezTo>
                  <a:pt x="170596" y="189814"/>
                  <a:pt x="178351" y="181346"/>
                  <a:pt x="179761" y="179935"/>
                </a:cubicBezTo>
                <a:cubicBezTo>
                  <a:pt x="181171" y="178524"/>
                  <a:pt x="188220" y="170056"/>
                  <a:pt x="190335" y="169351"/>
                </a:cubicBezTo>
                <a:cubicBezTo>
                  <a:pt x="192450" y="168645"/>
                  <a:pt x="208664" y="170762"/>
                  <a:pt x="211483" y="169351"/>
                </a:cubicBezTo>
                <a:cubicBezTo>
                  <a:pt x="214303" y="167940"/>
                  <a:pt x="231222" y="150299"/>
                  <a:pt x="232632" y="148182"/>
                </a:cubicBezTo>
                <a:cubicBezTo>
                  <a:pt x="234041" y="146065"/>
                  <a:pt x="230517" y="139009"/>
                  <a:pt x="232632" y="137598"/>
                </a:cubicBezTo>
                <a:cubicBezTo>
                  <a:pt x="234746" y="136186"/>
                  <a:pt x="260830" y="129130"/>
                  <a:pt x="264354" y="127013"/>
                </a:cubicBezTo>
                <a:cubicBezTo>
                  <a:pt x="267879" y="124896"/>
                  <a:pt x="283388" y="108666"/>
                  <a:pt x="285503" y="105844"/>
                </a:cubicBezTo>
                <a:cubicBezTo>
                  <a:pt x="287617" y="103021"/>
                  <a:pt x="293257" y="87497"/>
                  <a:pt x="296077" y="84675"/>
                </a:cubicBezTo>
                <a:cubicBezTo>
                  <a:pt x="298897" y="81852"/>
                  <a:pt x="323569" y="65623"/>
                  <a:pt x="327799" y="63506"/>
                </a:cubicBezTo>
                <a:cubicBezTo>
                  <a:pt x="332029" y="61389"/>
                  <a:pt x="356702" y="53627"/>
                  <a:pt x="359522" y="52922"/>
                </a:cubicBezTo>
                <a:cubicBezTo>
                  <a:pt x="362342" y="52216"/>
                  <a:pt x="368686" y="53627"/>
                  <a:pt x="370096" y="52922"/>
                </a:cubicBezTo>
                <a:cubicBezTo>
                  <a:pt x="371506" y="52216"/>
                  <a:pt x="379260" y="43748"/>
                  <a:pt x="380670" y="42337"/>
                </a:cubicBezTo>
                <a:cubicBezTo>
                  <a:pt x="382080" y="40926"/>
                  <a:pt x="389835" y="32458"/>
                  <a:pt x="391245" y="31753"/>
                </a:cubicBezTo>
                <a:cubicBezTo>
                  <a:pt x="392654" y="31047"/>
                  <a:pt x="399704" y="32458"/>
                  <a:pt x="401819" y="31753"/>
                </a:cubicBezTo>
                <a:cubicBezTo>
                  <a:pt x="403934" y="31047"/>
                  <a:pt x="420852" y="22579"/>
                  <a:pt x="422967" y="21168"/>
                </a:cubicBezTo>
                <a:cubicBezTo>
                  <a:pt x="425082" y="19757"/>
                  <a:pt x="432131" y="11289"/>
                  <a:pt x="433541" y="10584"/>
                </a:cubicBezTo>
                <a:cubicBezTo>
                  <a:pt x="434951" y="9878"/>
                  <a:pt x="442000" y="11289"/>
                  <a:pt x="444115" y="10584"/>
                </a:cubicBezTo>
                <a:cubicBezTo>
                  <a:pt x="446230" y="9878"/>
                  <a:pt x="455395" y="0"/>
                  <a:pt x="465264" y="0"/>
                </a:cubicBezTo>
                <a:cubicBezTo>
                  <a:pt x="475133" y="0"/>
                  <a:pt x="581580" y="9878"/>
                  <a:pt x="592154" y="10584"/>
                </a:cubicBezTo>
                <a:cubicBezTo>
                  <a:pt x="602728" y="11289"/>
                  <a:pt x="621057" y="9878"/>
                  <a:pt x="623877" y="10584"/>
                </a:cubicBezTo>
                <a:cubicBezTo>
                  <a:pt x="626696" y="11289"/>
                  <a:pt x="633041" y="19757"/>
                  <a:pt x="634451" y="21168"/>
                </a:cubicBezTo>
                <a:cubicBezTo>
                  <a:pt x="635861" y="22579"/>
                  <a:pt x="643615" y="29636"/>
                  <a:pt x="645025" y="31753"/>
                </a:cubicBezTo>
                <a:cubicBezTo>
                  <a:pt x="646435" y="33870"/>
                  <a:pt x="654189" y="50805"/>
                  <a:pt x="655599" y="52922"/>
                </a:cubicBezTo>
                <a:cubicBezTo>
                  <a:pt x="657009" y="55038"/>
                  <a:pt x="664763" y="61389"/>
                  <a:pt x="666173" y="63506"/>
                </a:cubicBezTo>
                <a:cubicBezTo>
                  <a:pt x="667583" y="65623"/>
                  <a:pt x="675338" y="81146"/>
                  <a:pt x="676748" y="84675"/>
                </a:cubicBezTo>
                <a:cubicBezTo>
                  <a:pt x="678157" y="88203"/>
                  <a:pt x="686617" y="112900"/>
                  <a:pt x="687322" y="116429"/>
                </a:cubicBezTo>
                <a:cubicBezTo>
                  <a:pt x="688027" y="119956"/>
                  <a:pt x="687322" y="136186"/>
                  <a:pt x="687322" y="137598"/>
                </a:cubicBezTo>
                <a:lnTo>
                  <a:pt x="729618" y="158767"/>
                </a:lnTo>
                <a:lnTo>
                  <a:pt x="592154" y="148182"/>
                </a:lnTo>
                <a:close/>
              </a:path>
            </a:pathLst>
          </a:cu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rcRect l="30250" t="13190" r="55290" b="55310"/>
          <a:stretch>
            <a:fillRect/>
          </a:stretch>
        </p:blipFill>
        <p:spPr>
          <a:xfrm rot="19636528">
            <a:off x="2180165" y="4053416"/>
            <a:ext cx="751416" cy="878416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52475" h="878203">
                <a:moveTo>
                  <a:pt x="710082" y="846461"/>
                </a:moveTo>
                <a:cubicBezTo>
                  <a:pt x="709375" y="845756"/>
                  <a:pt x="701603" y="837996"/>
                  <a:pt x="699484" y="835880"/>
                </a:cubicBezTo>
                <a:cubicBezTo>
                  <a:pt x="697364" y="833764"/>
                  <a:pt x="682526" y="816129"/>
                  <a:pt x="678287" y="814719"/>
                </a:cubicBezTo>
                <a:cubicBezTo>
                  <a:pt x="674047" y="813307"/>
                  <a:pt x="639427" y="815423"/>
                  <a:pt x="635894" y="814719"/>
                </a:cubicBezTo>
                <a:cubicBezTo>
                  <a:pt x="632361" y="814013"/>
                  <a:pt x="631654" y="804843"/>
                  <a:pt x="625296" y="804138"/>
                </a:cubicBezTo>
                <a:cubicBezTo>
                  <a:pt x="618936" y="803432"/>
                  <a:pt x="547575" y="804843"/>
                  <a:pt x="540510" y="804138"/>
                </a:cubicBezTo>
                <a:cubicBezTo>
                  <a:pt x="533444" y="803432"/>
                  <a:pt x="523552" y="794967"/>
                  <a:pt x="519313" y="793557"/>
                </a:cubicBezTo>
                <a:cubicBezTo>
                  <a:pt x="515073" y="792146"/>
                  <a:pt x="480453" y="783682"/>
                  <a:pt x="476921" y="782976"/>
                </a:cubicBezTo>
                <a:cubicBezTo>
                  <a:pt x="473387" y="782271"/>
                  <a:pt x="468442" y="783682"/>
                  <a:pt x="466322" y="782976"/>
                </a:cubicBezTo>
                <a:cubicBezTo>
                  <a:pt x="464203" y="782271"/>
                  <a:pt x="450072" y="773101"/>
                  <a:pt x="445126" y="772396"/>
                </a:cubicBezTo>
                <a:cubicBezTo>
                  <a:pt x="440179" y="771690"/>
                  <a:pt x="397080" y="773101"/>
                  <a:pt x="392134" y="772396"/>
                </a:cubicBezTo>
                <a:cubicBezTo>
                  <a:pt x="387188" y="771690"/>
                  <a:pt x="373763" y="763225"/>
                  <a:pt x="370938" y="761815"/>
                </a:cubicBezTo>
                <a:cubicBezTo>
                  <a:pt x="368112" y="760404"/>
                  <a:pt x="352568" y="752645"/>
                  <a:pt x="349742" y="751234"/>
                </a:cubicBezTo>
                <a:cubicBezTo>
                  <a:pt x="346916" y="749823"/>
                  <a:pt x="330664" y="742064"/>
                  <a:pt x="328545" y="740653"/>
                </a:cubicBezTo>
                <a:cubicBezTo>
                  <a:pt x="326425" y="739242"/>
                  <a:pt x="320066" y="731483"/>
                  <a:pt x="317947" y="730073"/>
                </a:cubicBezTo>
                <a:cubicBezTo>
                  <a:pt x="315827" y="728661"/>
                  <a:pt x="299576" y="720902"/>
                  <a:pt x="296750" y="719492"/>
                </a:cubicBezTo>
                <a:cubicBezTo>
                  <a:pt x="293923" y="718081"/>
                  <a:pt x="278380" y="710322"/>
                  <a:pt x="275554" y="708911"/>
                </a:cubicBezTo>
                <a:cubicBezTo>
                  <a:pt x="272727" y="707500"/>
                  <a:pt x="257183" y="700446"/>
                  <a:pt x="254358" y="698330"/>
                </a:cubicBezTo>
                <a:cubicBezTo>
                  <a:pt x="251532" y="696214"/>
                  <a:pt x="235986" y="679990"/>
                  <a:pt x="233161" y="677169"/>
                </a:cubicBezTo>
                <a:cubicBezTo>
                  <a:pt x="230334" y="674347"/>
                  <a:pt x="214791" y="657418"/>
                  <a:pt x="211965" y="656007"/>
                </a:cubicBezTo>
                <a:cubicBezTo>
                  <a:pt x="209138" y="654596"/>
                  <a:pt x="193594" y="658123"/>
                  <a:pt x="190768" y="656007"/>
                </a:cubicBezTo>
                <a:cubicBezTo>
                  <a:pt x="187941" y="653891"/>
                  <a:pt x="170984" y="627086"/>
                  <a:pt x="169572" y="624265"/>
                </a:cubicBezTo>
                <a:cubicBezTo>
                  <a:pt x="168158" y="621443"/>
                  <a:pt x="171691" y="616505"/>
                  <a:pt x="169572" y="613684"/>
                </a:cubicBezTo>
                <a:cubicBezTo>
                  <a:pt x="167451" y="610862"/>
                  <a:pt x="142015" y="584763"/>
                  <a:pt x="137776" y="581942"/>
                </a:cubicBezTo>
                <a:cubicBezTo>
                  <a:pt x="133536" y="579120"/>
                  <a:pt x="108807" y="573477"/>
                  <a:pt x="105982" y="571361"/>
                </a:cubicBezTo>
                <a:cubicBezTo>
                  <a:pt x="103155" y="569245"/>
                  <a:pt x="96796" y="553726"/>
                  <a:pt x="95384" y="550199"/>
                </a:cubicBezTo>
                <a:cubicBezTo>
                  <a:pt x="93971" y="546672"/>
                  <a:pt x="86905" y="521278"/>
                  <a:pt x="84785" y="518457"/>
                </a:cubicBezTo>
                <a:cubicBezTo>
                  <a:pt x="82665" y="515635"/>
                  <a:pt x="65002" y="509287"/>
                  <a:pt x="63589" y="507876"/>
                </a:cubicBezTo>
                <a:cubicBezTo>
                  <a:pt x="62176" y="506465"/>
                  <a:pt x="65003" y="499412"/>
                  <a:pt x="63589" y="497296"/>
                </a:cubicBezTo>
                <a:cubicBezTo>
                  <a:pt x="62176" y="495179"/>
                  <a:pt x="44511" y="478956"/>
                  <a:pt x="42392" y="476134"/>
                </a:cubicBezTo>
                <a:cubicBezTo>
                  <a:pt x="40272" y="473312"/>
                  <a:pt x="32500" y="457088"/>
                  <a:pt x="31794" y="454973"/>
                </a:cubicBezTo>
                <a:cubicBezTo>
                  <a:pt x="31087" y="452856"/>
                  <a:pt x="32500" y="445802"/>
                  <a:pt x="31794" y="444392"/>
                </a:cubicBezTo>
                <a:cubicBezTo>
                  <a:pt x="31087" y="442981"/>
                  <a:pt x="21902" y="435927"/>
                  <a:pt x="21196" y="433811"/>
                </a:cubicBezTo>
                <a:cubicBezTo>
                  <a:pt x="20489" y="431694"/>
                  <a:pt x="21902" y="414765"/>
                  <a:pt x="21196" y="412650"/>
                </a:cubicBezTo>
                <a:cubicBezTo>
                  <a:pt x="20489" y="410533"/>
                  <a:pt x="11302" y="403479"/>
                  <a:pt x="10597" y="402069"/>
                </a:cubicBezTo>
                <a:cubicBezTo>
                  <a:pt x="9890" y="400658"/>
                  <a:pt x="11303" y="392899"/>
                  <a:pt x="10597" y="391488"/>
                </a:cubicBezTo>
                <a:cubicBezTo>
                  <a:pt x="9890" y="390078"/>
                  <a:pt x="706" y="389371"/>
                  <a:pt x="0" y="380907"/>
                </a:cubicBezTo>
                <a:cubicBezTo>
                  <a:pt x="-706" y="372442"/>
                  <a:pt x="-706" y="273689"/>
                  <a:pt x="0" y="264519"/>
                </a:cubicBezTo>
                <a:cubicBezTo>
                  <a:pt x="706" y="255348"/>
                  <a:pt x="9890" y="245473"/>
                  <a:pt x="10597" y="243357"/>
                </a:cubicBezTo>
                <a:cubicBezTo>
                  <a:pt x="11303" y="241241"/>
                  <a:pt x="9890" y="234892"/>
                  <a:pt x="10597" y="232776"/>
                </a:cubicBezTo>
                <a:cubicBezTo>
                  <a:pt x="11303" y="230660"/>
                  <a:pt x="19783" y="213731"/>
                  <a:pt x="21196" y="211615"/>
                </a:cubicBezTo>
                <a:cubicBezTo>
                  <a:pt x="22609" y="209499"/>
                  <a:pt x="30381" y="202445"/>
                  <a:pt x="31794" y="201034"/>
                </a:cubicBezTo>
                <a:cubicBezTo>
                  <a:pt x="33207" y="199624"/>
                  <a:pt x="40979" y="192569"/>
                  <a:pt x="42392" y="190453"/>
                </a:cubicBezTo>
                <a:cubicBezTo>
                  <a:pt x="43805" y="188337"/>
                  <a:pt x="51577" y="172113"/>
                  <a:pt x="52991" y="169292"/>
                </a:cubicBezTo>
                <a:cubicBezTo>
                  <a:pt x="54404" y="166470"/>
                  <a:pt x="61469" y="150951"/>
                  <a:pt x="63589" y="148130"/>
                </a:cubicBezTo>
                <a:cubicBezTo>
                  <a:pt x="65708" y="145308"/>
                  <a:pt x="82665" y="129084"/>
                  <a:pt x="84785" y="126968"/>
                </a:cubicBezTo>
                <a:cubicBezTo>
                  <a:pt x="86905" y="124852"/>
                  <a:pt x="93264" y="117798"/>
                  <a:pt x="95384" y="116388"/>
                </a:cubicBezTo>
                <a:cubicBezTo>
                  <a:pt x="97503" y="114977"/>
                  <a:pt x="114460" y="107923"/>
                  <a:pt x="116581" y="105807"/>
                </a:cubicBezTo>
                <a:cubicBezTo>
                  <a:pt x="118700" y="103691"/>
                  <a:pt x="125058" y="87467"/>
                  <a:pt x="127178" y="84646"/>
                </a:cubicBezTo>
                <a:cubicBezTo>
                  <a:pt x="129297" y="81824"/>
                  <a:pt x="145548" y="65600"/>
                  <a:pt x="148375" y="63484"/>
                </a:cubicBezTo>
                <a:cubicBezTo>
                  <a:pt x="151201" y="61368"/>
                  <a:pt x="166745" y="53608"/>
                  <a:pt x="169572" y="52903"/>
                </a:cubicBezTo>
                <a:cubicBezTo>
                  <a:pt x="172397" y="52198"/>
                  <a:pt x="188648" y="53609"/>
                  <a:pt x="190768" y="52903"/>
                </a:cubicBezTo>
                <a:cubicBezTo>
                  <a:pt x="192887" y="52198"/>
                  <a:pt x="199951" y="43733"/>
                  <a:pt x="201366" y="42322"/>
                </a:cubicBezTo>
                <a:cubicBezTo>
                  <a:pt x="202779" y="40911"/>
                  <a:pt x="210551" y="33152"/>
                  <a:pt x="211965" y="31742"/>
                </a:cubicBezTo>
                <a:cubicBezTo>
                  <a:pt x="213377" y="30331"/>
                  <a:pt x="219030" y="21866"/>
                  <a:pt x="222563" y="21161"/>
                </a:cubicBezTo>
                <a:cubicBezTo>
                  <a:pt x="226095" y="20455"/>
                  <a:pt x="261422" y="21866"/>
                  <a:pt x="264956" y="21161"/>
                </a:cubicBezTo>
                <a:cubicBezTo>
                  <a:pt x="268488" y="20456"/>
                  <a:pt x="274140" y="11991"/>
                  <a:pt x="275554" y="10580"/>
                </a:cubicBezTo>
                <a:cubicBezTo>
                  <a:pt x="276966" y="9170"/>
                  <a:pt x="274140" y="0"/>
                  <a:pt x="286152" y="0"/>
                </a:cubicBezTo>
                <a:cubicBezTo>
                  <a:pt x="298163" y="0"/>
                  <a:pt x="440886" y="9875"/>
                  <a:pt x="455724" y="10580"/>
                </a:cubicBezTo>
                <a:cubicBezTo>
                  <a:pt x="470561" y="11286"/>
                  <a:pt x="504475" y="9875"/>
                  <a:pt x="508715" y="10580"/>
                </a:cubicBezTo>
                <a:cubicBezTo>
                  <a:pt x="512954" y="11286"/>
                  <a:pt x="517900" y="19750"/>
                  <a:pt x="519313" y="21161"/>
                </a:cubicBezTo>
                <a:cubicBezTo>
                  <a:pt x="520726" y="22572"/>
                  <a:pt x="528498" y="30331"/>
                  <a:pt x="529912" y="31742"/>
                </a:cubicBezTo>
                <a:cubicBezTo>
                  <a:pt x="531324" y="33152"/>
                  <a:pt x="538390" y="40911"/>
                  <a:pt x="540510" y="42322"/>
                </a:cubicBezTo>
                <a:cubicBezTo>
                  <a:pt x="542630" y="43733"/>
                  <a:pt x="558173" y="52197"/>
                  <a:pt x="561707" y="52903"/>
                </a:cubicBezTo>
                <a:cubicBezTo>
                  <a:pt x="565238" y="53609"/>
                  <a:pt x="590674" y="52198"/>
                  <a:pt x="593502" y="52903"/>
                </a:cubicBezTo>
                <a:cubicBezTo>
                  <a:pt x="596327" y="53608"/>
                  <a:pt x="602685" y="61368"/>
                  <a:pt x="604099" y="63484"/>
                </a:cubicBezTo>
                <a:cubicBezTo>
                  <a:pt x="605512" y="65600"/>
                  <a:pt x="613284" y="82529"/>
                  <a:pt x="614697" y="84646"/>
                </a:cubicBezTo>
                <a:cubicBezTo>
                  <a:pt x="616110" y="86762"/>
                  <a:pt x="623883" y="93815"/>
                  <a:pt x="625296" y="95226"/>
                </a:cubicBezTo>
                <a:cubicBezTo>
                  <a:pt x="626709" y="96637"/>
                  <a:pt x="634481" y="103691"/>
                  <a:pt x="635894" y="105807"/>
                </a:cubicBezTo>
                <a:cubicBezTo>
                  <a:pt x="637307" y="107923"/>
                  <a:pt x="644372" y="124852"/>
                  <a:pt x="646493" y="126968"/>
                </a:cubicBezTo>
                <a:cubicBezTo>
                  <a:pt x="648612" y="129084"/>
                  <a:pt x="666275" y="136138"/>
                  <a:pt x="667689" y="137549"/>
                </a:cubicBezTo>
                <a:cubicBezTo>
                  <a:pt x="669102" y="138960"/>
                  <a:pt x="666982" y="146719"/>
                  <a:pt x="667689" y="148130"/>
                </a:cubicBezTo>
                <a:cubicBezTo>
                  <a:pt x="668395" y="149541"/>
                  <a:pt x="676873" y="157300"/>
                  <a:pt x="678287" y="158711"/>
                </a:cubicBezTo>
                <a:cubicBezTo>
                  <a:pt x="679699" y="160122"/>
                  <a:pt x="687472" y="167881"/>
                  <a:pt x="688886" y="169292"/>
                </a:cubicBezTo>
                <a:cubicBezTo>
                  <a:pt x="690299" y="170702"/>
                  <a:pt x="698070" y="178461"/>
                  <a:pt x="699484" y="179872"/>
                </a:cubicBezTo>
                <a:cubicBezTo>
                  <a:pt x="700896" y="181283"/>
                  <a:pt x="708668" y="189042"/>
                  <a:pt x="710082" y="190453"/>
                </a:cubicBezTo>
                <a:cubicBezTo>
                  <a:pt x="711494" y="191864"/>
                  <a:pt x="719972" y="198918"/>
                  <a:pt x="720680" y="201034"/>
                </a:cubicBezTo>
                <a:cubicBezTo>
                  <a:pt x="721386" y="203150"/>
                  <a:pt x="719974" y="219374"/>
                  <a:pt x="720680" y="222195"/>
                </a:cubicBezTo>
                <a:cubicBezTo>
                  <a:pt x="721386" y="225017"/>
                  <a:pt x="729865" y="241241"/>
                  <a:pt x="731278" y="243357"/>
                </a:cubicBezTo>
                <a:cubicBezTo>
                  <a:pt x="732691" y="245473"/>
                  <a:pt x="741170" y="252527"/>
                  <a:pt x="741877" y="253938"/>
                </a:cubicBezTo>
                <a:cubicBezTo>
                  <a:pt x="742583" y="255349"/>
                  <a:pt x="741169" y="263108"/>
                  <a:pt x="741877" y="264519"/>
                </a:cubicBezTo>
                <a:cubicBezTo>
                  <a:pt x="742583" y="265929"/>
                  <a:pt x="751767" y="257465"/>
                  <a:pt x="752475" y="275099"/>
                </a:cubicBezTo>
                <a:cubicBezTo>
                  <a:pt x="753181" y="292734"/>
                  <a:pt x="753181" y="510697"/>
                  <a:pt x="752475" y="529038"/>
                </a:cubicBezTo>
                <a:cubicBezTo>
                  <a:pt x="751767" y="547377"/>
                  <a:pt x="743289" y="548083"/>
                  <a:pt x="741877" y="550199"/>
                </a:cubicBezTo>
                <a:cubicBezTo>
                  <a:pt x="740463" y="552315"/>
                  <a:pt x="732691" y="557253"/>
                  <a:pt x="731278" y="560780"/>
                </a:cubicBezTo>
                <a:cubicBezTo>
                  <a:pt x="729865" y="564307"/>
                  <a:pt x="722093" y="598870"/>
                  <a:pt x="720680" y="603103"/>
                </a:cubicBezTo>
                <a:cubicBezTo>
                  <a:pt x="719267" y="607335"/>
                  <a:pt x="711494" y="622148"/>
                  <a:pt x="710082" y="624265"/>
                </a:cubicBezTo>
                <a:cubicBezTo>
                  <a:pt x="708668" y="626381"/>
                  <a:pt x="700896" y="632024"/>
                  <a:pt x="699484" y="634846"/>
                </a:cubicBezTo>
                <a:cubicBezTo>
                  <a:pt x="698070" y="637667"/>
                  <a:pt x="689592" y="664471"/>
                  <a:pt x="688886" y="666588"/>
                </a:cubicBezTo>
                <a:cubicBezTo>
                  <a:pt x="688179" y="668704"/>
                  <a:pt x="689592" y="665882"/>
                  <a:pt x="688886" y="666588"/>
                </a:cubicBezTo>
                <a:cubicBezTo>
                  <a:pt x="688179" y="667293"/>
                  <a:pt x="679699" y="675052"/>
                  <a:pt x="678287" y="677169"/>
                </a:cubicBezTo>
                <a:cubicBezTo>
                  <a:pt x="676873" y="679284"/>
                  <a:pt x="669102" y="695508"/>
                  <a:pt x="667689" y="698330"/>
                </a:cubicBezTo>
                <a:cubicBezTo>
                  <a:pt x="666276" y="701151"/>
                  <a:pt x="658503" y="717375"/>
                  <a:pt x="657091" y="719492"/>
                </a:cubicBezTo>
                <a:cubicBezTo>
                  <a:pt x="655676" y="721608"/>
                  <a:pt x="647199" y="728661"/>
                  <a:pt x="646493" y="730073"/>
                </a:cubicBezTo>
                <a:cubicBezTo>
                  <a:pt x="645785" y="731483"/>
                  <a:pt x="647198" y="739242"/>
                  <a:pt x="646493" y="740653"/>
                </a:cubicBezTo>
                <a:cubicBezTo>
                  <a:pt x="645786" y="742064"/>
                  <a:pt x="638014" y="749823"/>
                  <a:pt x="635894" y="751234"/>
                </a:cubicBezTo>
                <a:cubicBezTo>
                  <a:pt x="633775" y="752645"/>
                  <a:pt x="616817" y="760404"/>
                  <a:pt x="614697" y="761815"/>
                </a:cubicBezTo>
                <a:cubicBezTo>
                  <a:pt x="612577" y="763225"/>
                  <a:pt x="605512" y="770985"/>
                  <a:pt x="604099" y="772396"/>
                </a:cubicBezTo>
                <a:cubicBezTo>
                  <a:pt x="602685" y="773806"/>
                  <a:pt x="594914" y="781565"/>
                  <a:pt x="593502" y="782976"/>
                </a:cubicBezTo>
                <a:cubicBezTo>
                  <a:pt x="592088" y="784387"/>
                  <a:pt x="584315" y="792146"/>
                  <a:pt x="582903" y="793557"/>
                </a:cubicBezTo>
                <a:cubicBezTo>
                  <a:pt x="581489" y="794967"/>
                  <a:pt x="573718" y="802727"/>
                  <a:pt x="572305" y="804138"/>
                </a:cubicBezTo>
                <a:cubicBezTo>
                  <a:pt x="570891" y="805548"/>
                  <a:pt x="563119" y="813308"/>
                  <a:pt x="561707" y="814719"/>
                </a:cubicBezTo>
                <a:cubicBezTo>
                  <a:pt x="560293" y="816129"/>
                  <a:pt x="552521" y="824594"/>
                  <a:pt x="551108" y="825300"/>
                </a:cubicBezTo>
                <a:cubicBezTo>
                  <a:pt x="549695" y="826005"/>
                  <a:pt x="541923" y="824594"/>
                  <a:pt x="540510" y="825300"/>
                </a:cubicBezTo>
                <a:cubicBezTo>
                  <a:pt x="539097" y="826005"/>
                  <a:pt x="531324" y="834469"/>
                  <a:pt x="529912" y="835880"/>
                </a:cubicBezTo>
                <a:cubicBezTo>
                  <a:pt x="528498" y="837291"/>
                  <a:pt x="521432" y="845756"/>
                  <a:pt x="519313" y="846461"/>
                </a:cubicBezTo>
                <a:cubicBezTo>
                  <a:pt x="517194" y="847166"/>
                  <a:pt x="500236" y="845756"/>
                  <a:pt x="498117" y="846461"/>
                </a:cubicBezTo>
                <a:cubicBezTo>
                  <a:pt x="495997" y="847166"/>
                  <a:pt x="488931" y="855631"/>
                  <a:pt x="487518" y="857042"/>
                </a:cubicBezTo>
                <a:cubicBezTo>
                  <a:pt x="486104" y="858452"/>
                  <a:pt x="479040" y="866212"/>
                  <a:pt x="476921" y="867623"/>
                </a:cubicBezTo>
                <a:cubicBezTo>
                  <a:pt x="474801" y="869033"/>
                  <a:pt x="457137" y="877498"/>
                  <a:pt x="455724" y="878203"/>
                </a:cubicBezTo>
                <a:lnTo>
                  <a:pt x="455724" y="740653"/>
                </a:lnTo>
                <a:close/>
              </a:path>
            </a:pathLst>
          </a:cu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rcRect l="17210" t="46580" r="68740" b="10530"/>
          <a:stretch>
            <a:fillRect/>
          </a:stretch>
        </p:blipFill>
        <p:spPr>
          <a:xfrm rot="20568840">
            <a:off x="1524000" y="4445001"/>
            <a:ext cx="730250" cy="1195916"/>
          </a:xfrm>
          <a:custGeom>
            <a:avLst/>
            <a:gd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1639" h="1197800">
                <a:moveTo>
                  <a:pt x="498362" y="148400"/>
                </a:moveTo>
                <a:cubicBezTo>
                  <a:pt x="498361" y="148399"/>
                  <a:pt x="501188" y="150519"/>
                  <a:pt x="498362" y="148400"/>
                </a:cubicBezTo>
                <a:cubicBezTo>
                  <a:pt x="495534" y="146279"/>
                  <a:pt x="463017" y="119426"/>
                  <a:pt x="455948" y="116600"/>
                </a:cubicBezTo>
                <a:cubicBezTo>
                  <a:pt x="448880" y="113773"/>
                  <a:pt x="400104" y="108119"/>
                  <a:pt x="392328" y="105999"/>
                </a:cubicBezTo>
                <a:cubicBezTo>
                  <a:pt x="384552" y="103879"/>
                  <a:pt x="347086" y="87626"/>
                  <a:pt x="339310" y="84800"/>
                </a:cubicBezTo>
                <a:cubicBezTo>
                  <a:pt x="331534" y="81972"/>
                  <a:pt x="282051" y="65719"/>
                  <a:pt x="275690" y="63600"/>
                </a:cubicBezTo>
                <a:cubicBezTo>
                  <a:pt x="269327" y="61479"/>
                  <a:pt x="248120" y="54412"/>
                  <a:pt x="243879" y="53000"/>
                </a:cubicBezTo>
                <a:cubicBezTo>
                  <a:pt x="239637" y="51586"/>
                  <a:pt x="215602" y="43812"/>
                  <a:pt x="212069" y="42399"/>
                </a:cubicBezTo>
                <a:cubicBezTo>
                  <a:pt x="208534" y="40986"/>
                  <a:pt x="193689" y="33212"/>
                  <a:pt x="190862" y="31800"/>
                </a:cubicBezTo>
                <a:cubicBezTo>
                  <a:pt x="188034" y="30386"/>
                  <a:pt x="172483" y="22613"/>
                  <a:pt x="169655" y="21200"/>
                </a:cubicBezTo>
                <a:cubicBezTo>
                  <a:pt x="166827" y="19786"/>
                  <a:pt x="150568" y="11306"/>
                  <a:pt x="148448" y="10599"/>
                </a:cubicBezTo>
                <a:cubicBezTo>
                  <a:pt x="146327" y="9892"/>
                  <a:pt x="139965" y="11306"/>
                  <a:pt x="137845" y="10599"/>
                </a:cubicBezTo>
                <a:cubicBezTo>
                  <a:pt x="135724" y="9893"/>
                  <a:pt x="118757" y="706"/>
                  <a:pt x="116637" y="0"/>
                </a:cubicBezTo>
                <a:cubicBezTo>
                  <a:pt x="114516" y="-706"/>
                  <a:pt x="107448" y="-706"/>
                  <a:pt x="106034" y="0"/>
                </a:cubicBezTo>
                <a:cubicBezTo>
                  <a:pt x="104621" y="706"/>
                  <a:pt x="96844" y="9186"/>
                  <a:pt x="95431" y="10599"/>
                </a:cubicBezTo>
                <a:cubicBezTo>
                  <a:pt x="94017" y="12013"/>
                  <a:pt x="86241" y="19786"/>
                  <a:pt x="84828" y="21200"/>
                </a:cubicBezTo>
                <a:cubicBezTo>
                  <a:pt x="83413" y="22613"/>
                  <a:pt x="75638" y="30386"/>
                  <a:pt x="74224" y="31800"/>
                </a:cubicBezTo>
                <a:cubicBezTo>
                  <a:pt x="72810" y="33212"/>
                  <a:pt x="65034" y="41693"/>
                  <a:pt x="63621" y="42399"/>
                </a:cubicBezTo>
                <a:cubicBezTo>
                  <a:pt x="62206" y="43106"/>
                  <a:pt x="54430" y="41693"/>
                  <a:pt x="53017" y="42399"/>
                </a:cubicBezTo>
                <a:cubicBezTo>
                  <a:pt x="51602" y="43106"/>
                  <a:pt x="43827" y="51586"/>
                  <a:pt x="42414" y="53000"/>
                </a:cubicBezTo>
                <a:cubicBezTo>
                  <a:pt x="41000" y="54412"/>
                  <a:pt x="33930" y="62186"/>
                  <a:pt x="31810" y="63600"/>
                </a:cubicBezTo>
                <a:cubicBezTo>
                  <a:pt x="29689" y="65013"/>
                  <a:pt x="12724" y="72786"/>
                  <a:pt x="10603" y="74199"/>
                </a:cubicBezTo>
                <a:cubicBezTo>
                  <a:pt x="8482" y="75612"/>
                  <a:pt x="706" y="76319"/>
                  <a:pt x="0" y="84800"/>
                </a:cubicBezTo>
                <a:cubicBezTo>
                  <a:pt x="-706" y="93279"/>
                  <a:pt x="-706" y="192919"/>
                  <a:pt x="0" y="201399"/>
                </a:cubicBezTo>
                <a:cubicBezTo>
                  <a:pt x="706" y="209879"/>
                  <a:pt x="9896" y="206346"/>
                  <a:pt x="10603" y="212000"/>
                </a:cubicBezTo>
                <a:cubicBezTo>
                  <a:pt x="11310" y="217653"/>
                  <a:pt x="9896" y="279839"/>
                  <a:pt x="10603" y="286200"/>
                </a:cubicBezTo>
                <a:cubicBezTo>
                  <a:pt x="11310" y="292560"/>
                  <a:pt x="19792" y="302452"/>
                  <a:pt x="21206" y="307400"/>
                </a:cubicBezTo>
                <a:cubicBezTo>
                  <a:pt x="22620" y="312346"/>
                  <a:pt x="31102" y="353333"/>
                  <a:pt x="31810" y="360400"/>
                </a:cubicBezTo>
                <a:cubicBezTo>
                  <a:pt x="32517" y="367466"/>
                  <a:pt x="31103" y="409160"/>
                  <a:pt x="31810" y="413400"/>
                </a:cubicBezTo>
                <a:cubicBezTo>
                  <a:pt x="32516" y="417640"/>
                  <a:pt x="41706" y="421173"/>
                  <a:pt x="42414" y="424000"/>
                </a:cubicBezTo>
                <a:cubicBezTo>
                  <a:pt x="43120" y="426826"/>
                  <a:pt x="41706" y="452973"/>
                  <a:pt x="42414" y="455800"/>
                </a:cubicBezTo>
                <a:cubicBezTo>
                  <a:pt x="43120" y="458626"/>
                  <a:pt x="51602" y="464986"/>
                  <a:pt x="53017" y="466400"/>
                </a:cubicBezTo>
                <a:cubicBezTo>
                  <a:pt x="54430" y="467813"/>
                  <a:pt x="62206" y="474880"/>
                  <a:pt x="63621" y="477000"/>
                </a:cubicBezTo>
                <a:cubicBezTo>
                  <a:pt x="65034" y="479119"/>
                  <a:pt x="73517" y="496079"/>
                  <a:pt x="74224" y="498200"/>
                </a:cubicBezTo>
                <a:cubicBezTo>
                  <a:pt x="74930" y="500320"/>
                  <a:pt x="73517" y="507386"/>
                  <a:pt x="74224" y="508800"/>
                </a:cubicBezTo>
                <a:cubicBezTo>
                  <a:pt x="74930" y="510213"/>
                  <a:pt x="83413" y="517986"/>
                  <a:pt x="84828" y="519400"/>
                </a:cubicBezTo>
                <a:cubicBezTo>
                  <a:pt x="86241" y="520813"/>
                  <a:pt x="94724" y="528586"/>
                  <a:pt x="95431" y="530000"/>
                </a:cubicBezTo>
                <a:cubicBezTo>
                  <a:pt x="96137" y="531413"/>
                  <a:pt x="94723" y="539186"/>
                  <a:pt x="95431" y="540600"/>
                </a:cubicBezTo>
                <a:cubicBezTo>
                  <a:pt x="96137" y="542013"/>
                  <a:pt x="105327" y="544839"/>
                  <a:pt x="106034" y="551200"/>
                </a:cubicBezTo>
                <a:cubicBezTo>
                  <a:pt x="106742" y="557560"/>
                  <a:pt x="105327" y="629640"/>
                  <a:pt x="106034" y="636000"/>
                </a:cubicBezTo>
                <a:cubicBezTo>
                  <a:pt x="106741" y="642360"/>
                  <a:pt x="115223" y="644480"/>
                  <a:pt x="116637" y="646600"/>
                </a:cubicBezTo>
                <a:cubicBezTo>
                  <a:pt x="118051" y="648719"/>
                  <a:pt x="126534" y="664973"/>
                  <a:pt x="127242" y="667800"/>
                </a:cubicBezTo>
                <a:cubicBezTo>
                  <a:pt x="127948" y="670626"/>
                  <a:pt x="126534" y="686880"/>
                  <a:pt x="127242" y="689000"/>
                </a:cubicBezTo>
                <a:cubicBezTo>
                  <a:pt x="127948" y="691120"/>
                  <a:pt x="136431" y="691120"/>
                  <a:pt x="137845" y="699600"/>
                </a:cubicBezTo>
                <a:cubicBezTo>
                  <a:pt x="139258" y="708079"/>
                  <a:pt x="147033" y="804893"/>
                  <a:pt x="148448" y="816200"/>
                </a:cubicBezTo>
                <a:cubicBezTo>
                  <a:pt x="149861" y="827506"/>
                  <a:pt x="158345" y="858599"/>
                  <a:pt x="159052" y="869200"/>
                </a:cubicBezTo>
                <a:cubicBezTo>
                  <a:pt x="159758" y="879800"/>
                  <a:pt x="158345" y="967427"/>
                  <a:pt x="159052" y="975200"/>
                </a:cubicBezTo>
                <a:cubicBezTo>
                  <a:pt x="159758" y="982973"/>
                  <a:pt x="168241" y="984387"/>
                  <a:pt x="169655" y="985800"/>
                </a:cubicBezTo>
                <a:cubicBezTo>
                  <a:pt x="171069" y="987213"/>
                  <a:pt x="179552" y="994987"/>
                  <a:pt x="180259" y="996400"/>
                </a:cubicBezTo>
                <a:cubicBezTo>
                  <a:pt x="180966" y="997813"/>
                  <a:pt x="179551" y="1005587"/>
                  <a:pt x="180259" y="1007000"/>
                </a:cubicBezTo>
                <a:cubicBezTo>
                  <a:pt x="180966" y="1008413"/>
                  <a:pt x="190154" y="1014773"/>
                  <a:pt x="190862" y="1017600"/>
                </a:cubicBezTo>
                <a:cubicBezTo>
                  <a:pt x="191569" y="1020426"/>
                  <a:pt x="190155" y="1046573"/>
                  <a:pt x="190862" y="1049400"/>
                </a:cubicBezTo>
                <a:cubicBezTo>
                  <a:pt x="191569" y="1052227"/>
                  <a:pt x="200052" y="1058587"/>
                  <a:pt x="201465" y="1060000"/>
                </a:cubicBezTo>
                <a:cubicBezTo>
                  <a:pt x="202879" y="1061413"/>
                  <a:pt x="211361" y="1068480"/>
                  <a:pt x="212069" y="1070600"/>
                </a:cubicBezTo>
                <a:cubicBezTo>
                  <a:pt x="212775" y="1072720"/>
                  <a:pt x="211361" y="1089680"/>
                  <a:pt x="212069" y="1091800"/>
                </a:cubicBezTo>
                <a:cubicBezTo>
                  <a:pt x="212775" y="1093920"/>
                  <a:pt x="221258" y="1100987"/>
                  <a:pt x="222673" y="1102400"/>
                </a:cubicBezTo>
                <a:cubicBezTo>
                  <a:pt x="224086" y="1103813"/>
                  <a:pt x="231862" y="1111586"/>
                  <a:pt x="233276" y="1113000"/>
                </a:cubicBezTo>
                <a:cubicBezTo>
                  <a:pt x="234689" y="1114413"/>
                  <a:pt x="242464" y="1122186"/>
                  <a:pt x="243879" y="1123600"/>
                </a:cubicBezTo>
                <a:cubicBezTo>
                  <a:pt x="245292" y="1125014"/>
                  <a:pt x="253068" y="1133493"/>
                  <a:pt x="254483" y="1134200"/>
                </a:cubicBezTo>
                <a:cubicBezTo>
                  <a:pt x="255897" y="1134906"/>
                  <a:pt x="263671" y="1133493"/>
                  <a:pt x="265086" y="1134200"/>
                </a:cubicBezTo>
                <a:cubicBezTo>
                  <a:pt x="266500" y="1134906"/>
                  <a:pt x="274276" y="1143387"/>
                  <a:pt x="275690" y="1144800"/>
                </a:cubicBezTo>
                <a:cubicBezTo>
                  <a:pt x="277104" y="1146213"/>
                  <a:pt x="284879" y="1154693"/>
                  <a:pt x="286293" y="1155400"/>
                </a:cubicBezTo>
                <a:cubicBezTo>
                  <a:pt x="287706" y="1156106"/>
                  <a:pt x="295483" y="1154693"/>
                  <a:pt x="296897" y="1155400"/>
                </a:cubicBezTo>
                <a:cubicBezTo>
                  <a:pt x="298310" y="1156107"/>
                  <a:pt x="306085" y="1164587"/>
                  <a:pt x="307500" y="1166000"/>
                </a:cubicBezTo>
                <a:cubicBezTo>
                  <a:pt x="308913" y="1167413"/>
                  <a:pt x="316690" y="1175187"/>
                  <a:pt x="318104" y="1176600"/>
                </a:cubicBezTo>
                <a:cubicBezTo>
                  <a:pt x="319518" y="1178013"/>
                  <a:pt x="327293" y="1186493"/>
                  <a:pt x="328707" y="1187200"/>
                </a:cubicBezTo>
                <a:cubicBezTo>
                  <a:pt x="330121" y="1187907"/>
                  <a:pt x="337896" y="1186493"/>
                  <a:pt x="339310" y="1187200"/>
                </a:cubicBezTo>
                <a:cubicBezTo>
                  <a:pt x="340724" y="1187907"/>
                  <a:pt x="340724" y="1197093"/>
                  <a:pt x="349914" y="1197800"/>
                </a:cubicBezTo>
                <a:cubicBezTo>
                  <a:pt x="359104" y="1198506"/>
                  <a:pt x="467965" y="1198506"/>
                  <a:pt x="477155" y="1197800"/>
                </a:cubicBezTo>
                <a:cubicBezTo>
                  <a:pt x="486345" y="1197093"/>
                  <a:pt x="485638" y="1188613"/>
                  <a:pt x="487759" y="1187200"/>
                </a:cubicBezTo>
                <a:cubicBezTo>
                  <a:pt x="489879" y="1185787"/>
                  <a:pt x="506138" y="1178013"/>
                  <a:pt x="508966" y="1176600"/>
                </a:cubicBezTo>
                <a:cubicBezTo>
                  <a:pt x="511793" y="1175187"/>
                  <a:pt x="528051" y="1166707"/>
                  <a:pt x="530172" y="1166000"/>
                </a:cubicBezTo>
                <a:cubicBezTo>
                  <a:pt x="532292" y="1165293"/>
                  <a:pt x="539362" y="1166707"/>
                  <a:pt x="540776" y="1166000"/>
                </a:cubicBezTo>
                <a:cubicBezTo>
                  <a:pt x="542190" y="1165293"/>
                  <a:pt x="549966" y="1156814"/>
                  <a:pt x="551380" y="1155400"/>
                </a:cubicBezTo>
                <a:cubicBezTo>
                  <a:pt x="552794" y="1153986"/>
                  <a:pt x="560569" y="1146213"/>
                  <a:pt x="561983" y="1144800"/>
                </a:cubicBezTo>
                <a:cubicBezTo>
                  <a:pt x="563397" y="1143387"/>
                  <a:pt x="570465" y="1135613"/>
                  <a:pt x="572586" y="1134200"/>
                </a:cubicBezTo>
                <a:cubicBezTo>
                  <a:pt x="574707" y="1132787"/>
                  <a:pt x="591672" y="1125014"/>
                  <a:pt x="593793" y="1123600"/>
                </a:cubicBezTo>
                <a:cubicBezTo>
                  <a:pt x="595913" y="1122186"/>
                  <a:pt x="602983" y="1113707"/>
                  <a:pt x="604397" y="1113000"/>
                </a:cubicBezTo>
                <a:cubicBezTo>
                  <a:pt x="605811" y="1112293"/>
                  <a:pt x="613586" y="1113706"/>
                  <a:pt x="615000" y="1113000"/>
                </a:cubicBezTo>
                <a:cubicBezTo>
                  <a:pt x="616414" y="1112293"/>
                  <a:pt x="624189" y="1103813"/>
                  <a:pt x="625604" y="1102400"/>
                </a:cubicBezTo>
                <a:cubicBezTo>
                  <a:pt x="627017" y="1100987"/>
                  <a:pt x="634793" y="1093920"/>
                  <a:pt x="636208" y="1091800"/>
                </a:cubicBezTo>
                <a:cubicBezTo>
                  <a:pt x="637621" y="1089680"/>
                  <a:pt x="645397" y="1072720"/>
                  <a:pt x="646811" y="1070600"/>
                </a:cubicBezTo>
                <a:cubicBezTo>
                  <a:pt x="648225" y="1068480"/>
                  <a:pt x="656000" y="1064240"/>
                  <a:pt x="657414" y="1060000"/>
                </a:cubicBezTo>
                <a:cubicBezTo>
                  <a:pt x="658828" y="1055760"/>
                  <a:pt x="666603" y="1011240"/>
                  <a:pt x="668018" y="1007000"/>
                </a:cubicBezTo>
                <a:cubicBezTo>
                  <a:pt x="669431" y="1002760"/>
                  <a:pt x="677914" y="999933"/>
                  <a:pt x="678621" y="996400"/>
                </a:cubicBezTo>
                <a:cubicBezTo>
                  <a:pt x="679328" y="992867"/>
                  <a:pt x="677914" y="957533"/>
                  <a:pt x="678621" y="954000"/>
                </a:cubicBezTo>
                <a:cubicBezTo>
                  <a:pt x="679328" y="950467"/>
                  <a:pt x="687810" y="944813"/>
                  <a:pt x="689224" y="943400"/>
                </a:cubicBezTo>
                <a:cubicBezTo>
                  <a:pt x="690637" y="941987"/>
                  <a:pt x="699121" y="934213"/>
                  <a:pt x="699828" y="932800"/>
                </a:cubicBezTo>
                <a:cubicBezTo>
                  <a:pt x="700535" y="931387"/>
                  <a:pt x="699121" y="923613"/>
                  <a:pt x="699828" y="922200"/>
                </a:cubicBezTo>
                <a:cubicBezTo>
                  <a:pt x="700535" y="920786"/>
                  <a:pt x="709017" y="913720"/>
                  <a:pt x="710432" y="911600"/>
                </a:cubicBezTo>
                <a:cubicBezTo>
                  <a:pt x="711845" y="909480"/>
                  <a:pt x="719620" y="892520"/>
                  <a:pt x="721035" y="890400"/>
                </a:cubicBezTo>
                <a:cubicBezTo>
                  <a:pt x="722448" y="888280"/>
                  <a:pt x="730931" y="891107"/>
                  <a:pt x="731639" y="879800"/>
                </a:cubicBezTo>
                <a:cubicBezTo>
                  <a:pt x="732345" y="868493"/>
                  <a:pt x="732345" y="732106"/>
                  <a:pt x="731639" y="720800"/>
                </a:cubicBezTo>
                <a:cubicBezTo>
                  <a:pt x="730931" y="709493"/>
                  <a:pt x="721741" y="712320"/>
                  <a:pt x="721035" y="710200"/>
                </a:cubicBezTo>
                <a:cubicBezTo>
                  <a:pt x="720328" y="708079"/>
                  <a:pt x="721741" y="691120"/>
                  <a:pt x="721035" y="689000"/>
                </a:cubicBezTo>
                <a:cubicBezTo>
                  <a:pt x="720328" y="686880"/>
                  <a:pt x="711845" y="682640"/>
                  <a:pt x="710432" y="678400"/>
                </a:cubicBezTo>
                <a:cubicBezTo>
                  <a:pt x="709017" y="674160"/>
                  <a:pt x="701242" y="630346"/>
                  <a:pt x="699828" y="625400"/>
                </a:cubicBezTo>
                <a:cubicBezTo>
                  <a:pt x="698414" y="620453"/>
                  <a:pt x="690637" y="607733"/>
                  <a:pt x="689224" y="604200"/>
                </a:cubicBezTo>
                <a:cubicBezTo>
                  <a:pt x="687810" y="600666"/>
                  <a:pt x="679328" y="575933"/>
                  <a:pt x="678621" y="572400"/>
                </a:cubicBezTo>
                <a:cubicBezTo>
                  <a:pt x="677914" y="568866"/>
                  <a:pt x="679328" y="554026"/>
                  <a:pt x="678621" y="551200"/>
                </a:cubicBezTo>
                <a:cubicBezTo>
                  <a:pt x="677914" y="548373"/>
                  <a:pt x="668724" y="532119"/>
                  <a:pt x="668018" y="530000"/>
                </a:cubicBezTo>
                <a:cubicBezTo>
                  <a:pt x="667310" y="527880"/>
                  <a:pt x="668723" y="520813"/>
                  <a:pt x="668018" y="519400"/>
                </a:cubicBezTo>
                <a:cubicBezTo>
                  <a:pt x="667311" y="517986"/>
                  <a:pt x="658828" y="510213"/>
                  <a:pt x="657414" y="508800"/>
                </a:cubicBezTo>
                <a:cubicBezTo>
                  <a:pt x="656000" y="507386"/>
                  <a:pt x="647518" y="500320"/>
                  <a:pt x="646811" y="498200"/>
                </a:cubicBezTo>
                <a:cubicBezTo>
                  <a:pt x="646104" y="496079"/>
                  <a:pt x="647518" y="479119"/>
                  <a:pt x="646811" y="477000"/>
                </a:cubicBezTo>
                <a:cubicBezTo>
                  <a:pt x="646104" y="474880"/>
                  <a:pt x="637620" y="467813"/>
                  <a:pt x="636208" y="466400"/>
                </a:cubicBezTo>
                <a:cubicBezTo>
                  <a:pt x="634793" y="464986"/>
                  <a:pt x="627017" y="457213"/>
                  <a:pt x="625604" y="455800"/>
                </a:cubicBezTo>
                <a:cubicBezTo>
                  <a:pt x="624189" y="454386"/>
                  <a:pt x="616414" y="446613"/>
                  <a:pt x="615000" y="445200"/>
                </a:cubicBezTo>
                <a:cubicBezTo>
                  <a:pt x="613586" y="443786"/>
                  <a:pt x="605103" y="436012"/>
                  <a:pt x="604397" y="434600"/>
                </a:cubicBezTo>
                <a:cubicBezTo>
                  <a:pt x="603690" y="433186"/>
                  <a:pt x="605104" y="425413"/>
                  <a:pt x="604397" y="424000"/>
                </a:cubicBezTo>
                <a:cubicBezTo>
                  <a:pt x="603689" y="422586"/>
                  <a:pt x="595207" y="414813"/>
                  <a:pt x="593793" y="413400"/>
                </a:cubicBezTo>
                <a:cubicBezTo>
                  <a:pt x="592378" y="411987"/>
                  <a:pt x="585310" y="404213"/>
                  <a:pt x="583190" y="402800"/>
                </a:cubicBezTo>
                <a:cubicBezTo>
                  <a:pt x="581069" y="401386"/>
                  <a:pt x="564103" y="393613"/>
                  <a:pt x="561983" y="392200"/>
                </a:cubicBezTo>
                <a:cubicBezTo>
                  <a:pt x="559863" y="390786"/>
                  <a:pt x="552793" y="383013"/>
                  <a:pt x="551380" y="381600"/>
                </a:cubicBezTo>
                <a:cubicBezTo>
                  <a:pt x="549966" y="380186"/>
                  <a:pt x="541483" y="382306"/>
                  <a:pt x="540776" y="371000"/>
                </a:cubicBezTo>
                <a:cubicBezTo>
                  <a:pt x="540069" y="359693"/>
                  <a:pt x="540069" y="223306"/>
                  <a:pt x="540776" y="212000"/>
                </a:cubicBezTo>
                <a:cubicBezTo>
                  <a:pt x="541483" y="200693"/>
                  <a:pt x="550673" y="202812"/>
                  <a:pt x="551380" y="201399"/>
                </a:cubicBezTo>
                <a:cubicBezTo>
                  <a:pt x="552086" y="199986"/>
                  <a:pt x="550673" y="192213"/>
                  <a:pt x="551380" y="190800"/>
                </a:cubicBezTo>
                <a:cubicBezTo>
                  <a:pt x="552086" y="189386"/>
                  <a:pt x="561983" y="182319"/>
                  <a:pt x="561983" y="180200"/>
                </a:cubicBezTo>
                <a:cubicBezTo>
                  <a:pt x="561983" y="178079"/>
                  <a:pt x="558448" y="160413"/>
                  <a:pt x="551380" y="159000"/>
                </a:cubicBezTo>
                <a:cubicBezTo>
                  <a:pt x="544311" y="157586"/>
                  <a:pt x="462311" y="158999"/>
                  <a:pt x="498362" y="14840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1381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신경망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1239" y="3080231"/>
            <a:ext cx="9293480" cy="301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/>
              <a:t>신경망은 인간의 두뇌에서 영감을 얻은 방식으로 데이터를 처리하도록 컴퓨터를 가르치는 인공지능 방식이다.</a:t>
            </a:r>
            <a:endParaRPr lang="ko-KR" altLang="en-US" sz="2400"/>
          </a:p>
          <a:p>
            <a:pPr algn="ctr">
              <a:defRPr/>
            </a:pPr>
            <a:r>
              <a:rPr lang="ko-KR" altLang="en-US" sz="2400"/>
              <a:t>인간의 두뇌와 비슷한 계층 구조로 상호 연결된 노드 또는 뉴런을 사용하는 딥러닝이라고 불리는 기계 학습 과정의 유형이다.</a:t>
            </a:r>
            <a:endParaRPr lang="ko-KR" altLang="en-US" sz="2400"/>
          </a:p>
          <a:p>
            <a:pPr algn="ctr">
              <a:defRPr/>
            </a:pPr>
            <a:r>
              <a:rPr lang="ko-KR" altLang="en-US" sz="2400"/>
              <a:t>신경망은 컴퓨터가 실수에서 배우고 지속적으로 개선하는 데 사용하는 적응형 시스템을 생성한다.</a:t>
            </a:r>
            <a:endParaRPr lang="ko-KR" altLang="en-US" sz="2400"/>
          </a:p>
          <a:p>
            <a:pPr algn="ctr">
              <a:defRPr/>
            </a:pPr>
            <a:r>
              <a:rPr lang="ko-KR" altLang="en-US" sz="2400"/>
              <a:t>따라서 인공신경망은 문서 요약 또는 얼굴 인식과 같은 복잡한 문제를 더 정확하게 해결하려고 한다.</a:t>
            </a:r>
            <a:endParaRPr lang="ko-KR" altLang="en-US" sz="2400"/>
          </a:p>
        </p:txBody>
      </p:sp>
      <p:sp>
        <p:nvSpPr>
          <p:cNvPr id="11" name="양쪽 대괄호 10"/>
          <p:cNvSpPr/>
          <p:nvPr/>
        </p:nvSpPr>
        <p:spPr>
          <a:xfrm>
            <a:off x="1155031" y="2757475"/>
            <a:ext cx="9881937" cy="3606903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75186" y="535306"/>
            <a:ext cx="6041627" cy="2341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4240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신경망의 장단점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 rot="0">
            <a:off x="464187" y="1204139"/>
            <a:ext cx="5413594" cy="4911323"/>
            <a:chOff x="481567" y="1405223"/>
            <a:chExt cx="5413594" cy="4911323"/>
          </a:xfrm>
        </p:grpSpPr>
        <p:sp>
          <p:nvSpPr>
            <p:cNvPr id="7" name="직사각형 6"/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53264" y="1698337"/>
              <a:ext cx="83058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8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장점</a:t>
              </a:r>
              <a:endPara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010653" y="1217074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4"/>
          <p:cNvGrpSpPr/>
          <p:nvPr/>
        </p:nvGrpSpPr>
        <p:grpSpPr>
          <a:xfrm rot="0">
            <a:off x="6212418" y="1201288"/>
            <a:ext cx="5413594" cy="4911323"/>
            <a:chOff x="481567" y="1405223"/>
            <a:chExt cx="5413594" cy="4911323"/>
          </a:xfrm>
        </p:grpSpPr>
        <p:sp>
          <p:nvSpPr>
            <p:cNvPr id="17" name="직사각형 6"/>
            <p:cNvSpPr/>
            <p:nvPr/>
          </p:nvSpPr>
          <p:spPr>
            <a:xfrm>
              <a:off x="481567" y="1405223"/>
              <a:ext cx="5413594" cy="4911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직사각형 10"/>
            <p:cNvSpPr/>
            <p:nvPr/>
          </p:nvSpPr>
          <p:spPr>
            <a:xfrm>
              <a:off x="709177" y="1617702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20" name="TextBox 11"/>
            <p:cNvSpPr txBox="1"/>
            <p:nvPr/>
          </p:nvSpPr>
          <p:spPr>
            <a:xfrm>
              <a:off x="2653264" y="1698337"/>
              <a:ext cx="8305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8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단점</a:t>
              </a:r>
              <a:endParaRPr lang="ko-KR" altLang="en-US" sz="28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2" name=""/>
          <p:cNvSpPr txBox="1"/>
          <p:nvPr/>
        </p:nvSpPr>
        <p:spPr>
          <a:xfrm>
            <a:off x="750357" y="2786483"/>
            <a:ext cx="2575981" cy="22207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/>
              <a:t>1. 복잡한 문제 해결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2. 자동 특징 추출</a:t>
            </a: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3. 대용량 데이터 처리</a:t>
            </a:r>
            <a:endParaRPr lang="ko-KR" altLang="en-US" sz="2000"/>
          </a:p>
        </p:txBody>
      </p:sp>
      <p:sp>
        <p:nvSpPr>
          <p:cNvPr id="24" name=""/>
          <p:cNvSpPr txBox="1"/>
          <p:nvPr/>
        </p:nvSpPr>
        <p:spPr>
          <a:xfrm>
            <a:off x="6449123" y="2786485"/>
            <a:ext cx="4957232" cy="221752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/>
              <a:t>1. 계산 비용과 시간이 많이 소모됨</a:t>
            </a:r>
            <a:endParaRPr lang="en-US" altLang="ko-KR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2. 데이터 요구사항이 많음</a:t>
            </a:r>
            <a:endParaRPr lang="en-US" altLang="ko-KR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endParaRPr lang="ko-KR" altLang="en-US" sz="2000"/>
          </a:p>
          <a:p>
            <a:pPr>
              <a:defRPr/>
            </a:pPr>
            <a:r>
              <a:rPr lang="ko-KR" altLang="en-US" sz="2000"/>
              <a:t>3. 해석 가능성의 어려움</a:t>
            </a:r>
            <a:endParaRPr lang="en-US" altLang="ko-KR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7477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활성화함수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81321" y="2405263"/>
            <a:ext cx="5413594" cy="237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</p:txBody>
      </p:sp>
      <p:cxnSp>
        <p:nvCxnSpPr>
          <p:cNvPr id="13" name="직선 연결선 12"/>
          <p:cNvCxnSpPr/>
          <p:nvPr/>
        </p:nvCxnSpPr>
        <p:spPr>
          <a:xfrm>
            <a:off x="1228871" y="216540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6"/>
          <p:cNvSpPr/>
          <p:nvPr/>
        </p:nvSpPr>
        <p:spPr>
          <a:xfrm>
            <a:off x="6229552" y="2349495"/>
            <a:ext cx="5413594" cy="24454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767489" y="2442602"/>
            <a:ext cx="4893731" cy="221883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/>
              <a:t>1. 기울기 소실 방지 : Sigmoid 입력값이 극단적일 경우, 기울기가 0에 가까워진다 (= 학습이 매우 느리고, 신경망이 수렴하기 어려움)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So, ReLU는 양수 입력 값에 대해 일정한 기울기를 갖고 있으므로 이 문제를 방지할 수 있다</a:t>
            </a:r>
            <a:r>
              <a:rPr lang="en-US" altLang="ko-KR" sz="2000"/>
              <a:t>.</a:t>
            </a:r>
            <a:endParaRPr lang="en-US" altLang="ko-KR" sz="2000"/>
          </a:p>
        </p:txBody>
      </p:sp>
      <p:sp>
        <p:nvSpPr>
          <p:cNvPr id="24" name=""/>
          <p:cNvSpPr txBox="1"/>
          <p:nvPr/>
        </p:nvSpPr>
        <p:spPr>
          <a:xfrm>
            <a:off x="6466257" y="2441603"/>
            <a:ext cx="4957232" cy="22198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/>
              <a:t>2. 계산의 효율성 : Sigmoid는 지수 함수가 포함되기 때문에 나눗셈 같은 복잡한 수학적 연산이 필요하다.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But, ReLU는 간단하계 계산할 수 있기 때문에 계산 효율성을 높일 수 있고 이는 훈련 프로세스를 더 빠르게 만들고 최적의 값으로 수렴하는 속도도 높여줄 수 있다.</a:t>
            </a:r>
            <a:endParaRPr lang="ko-KR" altLang="en-US" sz="2000"/>
          </a:p>
        </p:txBody>
      </p:sp>
      <p:sp>
        <p:nvSpPr>
          <p:cNvPr id="27" name="직사각형 26"/>
          <p:cNvSpPr/>
          <p:nvPr/>
        </p:nvSpPr>
        <p:spPr>
          <a:xfrm>
            <a:off x="925417" y="5103190"/>
            <a:ext cx="10341166" cy="1214519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902759" y="5139265"/>
            <a:ext cx="10386480" cy="11802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MNIST 데이터셋은 이미지 분류 작업에 사용되기 때문에, 일반적으로 CNN과 같은 이미지 처리에 특화된 알고리즘이 더 효과적인 결과를 보여주는 경향이 있다.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그러나, 이는 여전히 데이터셋의 특성, 문제 정의, 그리고 학습 프로세스의 특정 세부 사항에 따라 달라질 수 있다.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직사각형 26"/>
          <p:cNvSpPr/>
          <p:nvPr/>
        </p:nvSpPr>
        <p:spPr>
          <a:xfrm>
            <a:off x="925416" y="1031046"/>
            <a:ext cx="10341166" cy="1055768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902760" y="1086907"/>
            <a:ext cx="10386480" cy="94001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신경망에서 Hidden layer의 활성화 함수로 ReLu 함수를 사용하여 이진 분류를 한 뒤, Output layer에 Softmax 함수를 통해 확률 나타낸다.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Q. 이진 분류라면,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Sigmoid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함수가 아닌 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ReLu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함수를 사용했을까?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7477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활성화함수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28871" y="216540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6"/>
          <p:cNvSpPr/>
          <p:nvPr/>
        </p:nvSpPr>
        <p:spPr>
          <a:xfrm>
            <a:off x="925416" y="1031046"/>
            <a:ext cx="10341166" cy="1055768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902760" y="1086907"/>
            <a:ext cx="10386480" cy="94001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신경망에서 Hidden layer의 활성화 함수로 ReLu 함수를 사용하여 이진 분류를 한 뒤, Output layer에 Softmax 함수를 통해 확률 나타낸다.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Q. 이진 분류라면,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Sigmoid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함수가 아닌 왜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ReLu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함수를 사용했을까?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3503" y="2345690"/>
            <a:ext cx="5660524" cy="4033546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3150" y="2368972"/>
            <a:ext cx="5595249" cy="3950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4090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4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7477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활성화함수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228871" y="216540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6"/>
          <p:cNvSpPr/>
          <p:nvPr/>
        </p:nvSpPr>
        <p:spPr>
          <a:xfrm>
            <a:off x="925416" y="1031046"/>
            <a:ext cx="10341166" cy="1055768"/>
          </a:xfrm>
          <a:prstGeom prst="rect">
            <a:avLst/>
          </a:prstGeom>
          <a:solidFill>
            <a:srgbClr val="f2f2f2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902760" y="1086907"/>
            <a:ext cx="10386480" cy="90191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여러 장점이 있지만 여전히 ReLU 함수 또한, 단점은 있다.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입력값이 음수인 경우 기울기가 0이 되어 가중치 업데이트가 안될 수 있음(죽은 렐루 현상)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So, 이를 해결하기 위해 Leaky ReLU 함수가 등장하기도 했다.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390987"/>
            <a:ext cx="5669279" cy="4023360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315" y="2467391"/>
            <a:ext cx="5636685" cy="3942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626970" cy="31167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5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187462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순서도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626970" cy="31167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6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242707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실제구현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"/>
          <p:cNvGraphicFramePr>
            <a:graphicFrameLocks noGrp="1"/>
          </p:cNvGraphicFramePr>
          <p:nvPr/>
        </p:nvGraphicFramePr>
        <p:xfrm>
          <a:off x="791613" y="320992"/>
          <a:ext cx="5124469" cy="62160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72038"/>
                <a:gridCol w="4352430"/>
              </a:tblGrid>
              <a:tr h="62160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0">
                          <a:solidFill>
                            <a:schemeClr val="dk1"/>
                          </a:solidFill>
                        </a:rPr>
                        <a:t>In [1] :</a:t>
                      </a:r>
                      <a:endParaRPr lang="en-US" altLang="ko-KR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# import keras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from keras.datasets import mnist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from keras.models import Sequential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from keras.layers import Dense, Dropout, Flatten, BatchNormalization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from keras.layers import Conv2D, MaxPooling2D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from keras import backend as K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from keras.preprocessing.image import ImageDataGenerator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img_rows, img_cols = 28, 28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(x_train, y_train), (x_test, y_test) = mnist.load_data()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if K.image_data_format() == 'channels_first':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x_train = x_train.reshape(x_train.shape[0], 1, img_rows, img_cols)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x_test = x_test.reshape(x_test.shape[0], 1, img_rows, img_cols)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input_shape = (1, img_rows, img_cols)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else: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x_train = x_train.reshape(x_train.shape[0], img_rows, img_cols, 1)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x_test = x_test.reshape(x_test.shape[0], img_rows, img_cols, 1)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input_shape = (img_rows, img_cols, 1)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x_train = x_train.astype('float32')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x_test = x_test.astype('float32')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x_train /= 255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x_test /= 255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num_classes = 10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y_train = keras.utils.to_categorical(y_train, num_classes)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y_test = keras.utils.to_categorical(y_test, num_classes)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datagen = ImageDataGenerator(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    rotation_range=10,  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    zoom_range = 0.1, 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    width_shift_range=0.1,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    height_shift_range=0.1)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datagen.fit(x_train)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 = Sequential()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model.add(Conv2D(32, kernel_size=3, activation='relu', input_shape=input_shape))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model.add(BatchNormalization())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model.add(Conv2D(32, kernel_size=3, activation='relu'))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model.add(BatchNormalization())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model.add(Conv2D(32, kernel_size=5, strides=2, padding='same', activation='relu'))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model.add(BatchNormalization())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model.add(Dropout(0.4))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model.add(Conv2D(64, kernel_size=3, activation='relu'))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model.add(BatchNormalization())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model.add(Conv2D(64, kernel_size=3, activation='relu'))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model.add(BatchNormalization())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model.add(Conv2D(64, kernel_size=5, strides=2, padding='same', activation='relu'))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model.add(BatchNormalization())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model.add(Dropout(0.4))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model.add(Flatten())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model.add(Dense(128, activation='relu'))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model.add(BatchNormalization())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model.add(Dropout(0.4))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model.add(Dense(num_classes, activation='softmax'))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model.compile(optimizer="adam", loss="categorical_crossentropy", metrics=["accuracy"])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history = model.fit(datagen.flow(x_train,y_train, batch_size=64),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                          epochs = 50, validation_data = (x_test,y_test),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                              verbose = 1, steps_per_epoch=x_train.shape[0] // 64)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model.save('mnist_model.h5')</a:t>
                      </a:r>
                      <a:endParaRPr lang="ko-KR" altLang="en-US" sz="6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5922817" y="320992"/>
          <a:ext cx="5479556" cy="6216015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047889"/>
                <a:gridCol w="4431667"/>
              </a:tblGrid>
              <a:tr h="62160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tabLst>
                          <a:tab pos="-12370" algn="l"/>
                        </a:tabLst>
                        <a:defRPr/>
                      </a:pPr>
                      <a:r>
                        <a:rPr lang="en-US" altLang="ko-KR" b="0">
                          <a:solidFill>
                            <a:schemeClr val="dk1"/>
                          </a:solidFill>
                        </a:rPr>
                        <a:t>Out [1] :</a:t>
                      </a:r>
                      <a:endParaRPr lang="en-US" altLang="ko-KR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1/50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2023-06-19 14:46:34.788319: W tensorflow/tsl/platform/profile_utils/cpu_utils.cc:128] Failed to get CPU frequency: 0 Hz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- 42s 44ms/step - loss: 0.3745 - accuracy: 0.8854 - val_loss: 0.0393 - val_accuracy: 0.9871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2/50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- 44s 47ms/step - loss: 0.1120 - accuracy: 0.9666 - val_loss: 0.0311 - val_accuracy: 0.9897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3/50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- 47s 50ms/step - loss: 0.0845 - accuracy: 0.9739 - val_loss: 0.0337 - val_accuracy: 0.9891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4/50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- 49s 52ms/step - loss: 0.0734 - accuracy: 0.9777 - val_loss: 0.0285 - val_accuracy: 0.9916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5/50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- 48s 51ms/step - loss: 0.0629 - accuracy: 0.9811 - val_loss: 0.0247 - val_accuracy: 0.9921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6/50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- 45s 48ms/step - loss: 0.0593 - accuracy: 0.9828 - val_loss: 0.0321 - val_accuracy: 0.9902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45/50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- 61s 65ms/step - loss: 0.0185 - accuracy: 0.9947 - val_loss: 0.0111 - val_accuracy: 0.9965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46/50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- 61s 65ms/step - loss: 0.0185 - accuracy: 0.9943 - val_loss: 0.0120 - val_accuracy: 0.9963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47/50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- 58s 62ms/step - loss: 0.0193 - accuracy: 0.9941 - val_loss: 0.0143 - val_accuracy: 0.9954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48/50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- 60s 64ms/step - loss: 0.0158 - accuracy: 0.9951 - val_loss: 0.0130 - val_accuracy: 0.9959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49/50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- 59s 63ms/step - loss: 0.0185 - accuracy: 0.9943 - val_loss: 0.0129 - val_accuracy: 0.9958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Epoch 50/50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600">
                          <a:solidFill>
                            <a:schemeClr val="dk1"/>
                          </a:solidFill>
                        </a:rPr>
                        <a:t>937/937 [==============================] - 58s 61ms/step - loss: 0.0175 - accuracy: 0.9950 - val_loss: 0.0132 - val_accuracy: 0.9961</a:t>
                      </a: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"/>
          <p:cNvGraphicFramePr>
            <a:graphicFrameLocks noGrp="1"/>
          </p:cNvGraphicFramePr>
          <p:nvPr/>
        </p:nvGraphicFramePr>
        <p:xfrm>
          <a:off x="421196" y="320992"/>
          <a:ext cx="5494887" cy="62160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27534"/>
                <a:gridCol w="4667352"/>
              </a:tblGrid>
              <a:tr h="62160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0">
                          <a:solidFill>
                            <a:schemeClr val="dk1"/>
                          </a:solidFill>
                        </a:rPr>
                        <a:t>In [2] :</a:t>
                      </a:r>
                      <a:endParaRPr lang="en-US" altLang="ko-KR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import cv2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import numpy as np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from keras.models import load_model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import matplotlib.pyplot as plt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model = load_model('mnist_model.h5')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# Load the image file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img = cv2.imread('3_Bad.png', cv2.IMREAD_GRAYSCALE)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plt.imshow(img, cmap='gray')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plt.show()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img_resized = cv2.resize(img, (28, 28))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img_ready = img_resized.reshape(1, 28, 28, 1)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img_ready = img_ready.astype('float32')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img_ready /= 255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proba = model.predict(img_ready)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digit = np.argmax(proba)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print("삐-빅, 이 숫자는", digit,"입니다. 휴-먼")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for i in range(10):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    print(f"Class {i}: {proba[0][i] * 100:.2f}%")</a:t>
                      </a:r>
                      <a:endParaRPr lang="en-US" altLang="ko-KR" sz="12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5927078" y="320992"/>
          <a:ext cx="5858768" cy="6216015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1027378"/>
                <a:gridCol w="4831389"/>
              </a:tblGrid>
              <a:tr h="621601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0">
                          <a:solidFill>
                            <a:schemeClr val="dk1"/>
                          </a:solidFill>
                        </a:rPr>
                        <a:t>Out [2] :</a:t>
                      </a:r>
                      <a:endParaRPr lang="en-US" altLang="ko-KR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rcRect r="11600"/>
          <a:stretch>
            <a:fillRect/>
          </a:stretch>
        </p:blipFill>
        <p:spPr>
          <a:xfrm>
            <a:off x="7349106" y="765226"/>
            <a:ext cx="4090836" cy="4796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r="10930"/>
          <a:stretch>
            <a:fillRect/>
          </a:stretch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44378" y="664845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  <a:endParaRPr lang="ko-KR" altLang="en-US" sz="36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72364" y="1397803"/>
            <a:ext cx="357808" cy="515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224d60"/>
                </a:solidFill>
              </a:rPr>
              <a:t>1</a:t>
            </a:r>
            <a:endParaRPr lang="ko-KR" altLang="en-US" sz="2800" b="1">
              <a:solidFill>
                <a:srgbClr val="224d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4515" y="1336248"/>
            <a:ext cx="24269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프로그램 필요성</a:t>
            </a:r>
            <a:endParaRPr lang="ko-KR" altLang="en-US" sz="2800" spc="-300">
              <a:solidFill>
                <a:srgbClr val="224d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048" y="1929210"/>
            <a:ext cx="341761" cy="517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224d60"/>
                </a:solidFill>
              </a:rPr>
              <a:t>2</a:t>
            </a:r>
            <a:endParaRPr lang="ko-KR" altLang="en-US" sz="2800" b="1">
              <a:solidFill>
                <a:srgbClr val="224d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3808" y="1867655"/>
            <a:ext cx="2425664" cy="512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프로그램 소개</a:t>
            </a:r>
            <a:endParaRPr lang="ko-KR" altLang="en-US" sz="2800" spc="-300">
              <a:solidFill>
                <a:srgbClr val="224d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048" y="2429493"/>
            <a:ext cx="348173" cy="512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224d60"/>
                </a:solidFill>
              </a:rPr>
              <a:t>3</a:t>
            </a:r>
            <a:endParaRPr lang="ko-KR" altLang="en-US" sz="2800" b="1">
              <a:solidFill>
                <a:srgbClr val="224d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23808" y="2396513"/>
            <a:ext cx="2425664" cy="516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데이터 분석</a:t>
            </a:r>
            <a:endParaRPr lang="ko-KR" altLang="en-US" sz="2800" spc="-300">
              <a:solidFill>
                <a:srgbClr val="224d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4465" y="2977431"/>
            <a:ext cx="352982" cy="517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224d60"/>
                </a:solidFill>
              </a:rPr>
              <a:t>4</a:t>
            </a:r>
            <a:endParaRPr lang="ko-KR" altLang="en-US" sz="2800" b="1">
              <a:solidFill>
                <a:srgbClr val="224d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3225" y="2953976"/>
            <a:ext cx="2425664" cy="511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사용 알고리즘</a:t>
            </a:r>
            <a:endParaRPr lang="ko-KR" altLang="en-US" sz="2800" spc="-300">
              <a:solidFill>
                <a:srgbClr val="224d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87228" y="6437787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accent1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1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accent1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20" name="TextBox 12"/>
          <p:cNvSpPr txBox="1"/>
          <p:nvPr/>
        </p:nvSpPr>
        <p:spPr>
          <a:xfrm>
            <a:off x="1784465" y="3482670"/>
            <a:ext cx="352982" cy="516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224d60"/>
                </a:solidFill>
              </a:rPr>
              <a:t>5</a:t>
            </a:r>
            <a:endParaRPr lang="en-US" altLang="ko-KR" sz="2800" b="1">
              <a:solidFill>
                <a:srgbClr val="224d60"/>
              </a:solidFill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2513225" y="3459215"/>
            <a:ext cx="2425664" cy="511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순서도</a:t>
            </a:r>
            <a:endParaRPr lang="ko-KR" altLang="en-US" sz="2800" spc="-300">
              <a:solidFill>
                <a:srgbClr val="224d60"/>
              </a:solidFill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1784465" y="4028494"/>
            <a:ext cx="352982" cy="513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224d60"/>
                </a:solidFill>
              </a:rPr>
              <a:t>6</a:t>
            </a:r>
            <a:endParaRPr lang="en-US" altLang="ko-KR" sz="2800" b="1">
              <a:solidFill>
                <a:srgbClr val="224d60"/>
              </a:solidFill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2513225" y="4005039"/>
            <a:ext cx="2425664" cy="518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실제구현</a:t>
            </a:r>
            <a:endParaRPr lang="ko-KR" altLang="en-US" sz="2800" spc="-300">
              <a:solidFill>
                <a:srgbClr val="224d60"/>
              </a:solidFill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1784465" y="4621528"/>
            <a:ext cx="352982" cy="511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224d60"/>
                </a:solidFill>
              </a:rPr>
              <a:t>7</a:t>
            </a:r>
            <a:endParaRPr lang="en-US" altLang="ko-KR" sz="2800" b="1">
              <a:solidFill>
                <a:srgbClr val="224d60"/>
              </a:solidFill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2513225" y="4598073"/>
            <a:ext cx="2425664" cy="518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성능평가</a:t>
            </a:r>
            <a:endParaRPr lang="ko-KR" altLang="en-US" sz="2800" spc="-300">
              <a:solidFill>
                <a:srgbClr val="224d60"/>
              </a:solidFill>
            </a:endParaRPr>
          </a:p>
        </p:txBody>
      </p:sp>
      <p:sp>
        <p:nvSpPr>
          <p:cNvPr id="28" name="TextBox 12"/>
          <p:cNvSpPr txBox="1"/>
          <p:nvPr/>
        </p:nvSpPr>
        <p:spPr>
          <a:xfrm>
            <a:off x="1792768" y="5191319"/>
            <a:ext cx="352982" cy="512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224d60"/>
                </a:solidFill>
              </a:rPr>
              <a:t>8</a:t>
            </a:r>
            <a:endParaRPr lang="en-US" altLang="ko-KR" sz="2800" b="1">
              <a:solidFill>
                <a:srgbClr val="224d60"/>
              </a:solidFill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2521528" y="5167864"/>
            <a:ext cx="2425665" cy="518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결론</a:t>
            </a:r>
            <a:endParaRPr lang="ko-KR" altLang="en-US" sz="2800" spc="-300">
              <a:solidFill>
                <a:srgbClr val="224d60"/>
              </a:solidFill>
            </a:endParaRPr>
          </a:p>
        </p:txBody>
      </p:sp>
      <p:sp>
        <p:nvSpPr>
          <p:cNvPr id="30" name="TextBox 12"/>
          <p:cNvSpPr txBox="1"/>
          <p:nvPr/>
        </p:nvSpPr>
        <p:spPr>
          <a:xfrm>
            <a:off x="1792768" y="5802146"/>
            <a:ext cx="352982" cy="51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rgbClr val="224d60"/>
                </a:solidFill>
              </a:rPr>
              <a:t>9</a:t>
            </a:r>
            <a:endParaRPr lang="en-US" altLang="ko-KR" sz="2800" b="1">
              <a:solidFill>
                <a:srgbClr val="224d60"/>
              </a:solidFill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2521528" y="5778691"/>
            <a:ext cx="2425665" cy="518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spc="-300">
                <a:solidFill>
                  <a:srgbClr val="224d60"/>
                </a:solidFill>
              </a:rPr>
              <a:t>코드실행</a:t>
            </a:r>
            <a:endParaRPr lang="ko-KR" altLang="en-US" sz="2800" spc="-300">
              <a:solidFill>
                <a:srgbClr val="224d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626970" cy="31167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7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256042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성능 평가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"/>
          <p:cNvGraphicFramePr>
            <a:graphicFrameLocks noGrp="1"/>
          </p:cNvGraphicFramePr>
          <p:nvPr/>
        </p:nvGraphicFramePr>
        <p:xfrm>
          <a:off x="774296" y="884936"/>
          <a:ext cx="10649138" cy="233587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40138"/>
                <a:gridCol w="9708999"/>
              </a:tblGrid>
              <a:tr h="233587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0">
                          <a:solidFill>
                            <a:schemeClr val="dk1"/>
                          </a:solidFill>
                        </a:rPr>
                        <a:t>In [3] :</a:t>
                      </a:r>
                      <a:endParaRPr lang="en-US" altLang="ko-KR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import matplotlib.pyplot as plt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def plot_curves(history):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plt.plot(history.history['accuracy'])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plt.plot(history.history['val_accuracy'])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plt.title('Model accuracy')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plt.ylabel('Accuracy')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plt.xlabel('Epoch')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plt.legend(['Train', 'Test'], loc='upper left')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plt.show()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plt.plot(history.history['loss'])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plt.plot(history.history['val_loss'])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plt.title('Model loss')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plt.ylabel('Loss')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plt.xlabel('Epoch')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plt.legend(['Train', 'Test'], loc='upper left')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    plt.show()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700">
                          <a:solidFill>
                            <a:schemeClr val="dk1"/>
                          </a:solidFill>
                        </a:rPr>
                        <a:t>plot_curves(history)</a:t>
                      </a:r>
                      <a:endParaRPr lang="en-US" altLang="ko-KR" sz="7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770863" y="3235258"/>
          <a:ext cx="10650273" cy="2678158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945670"/>
                <a:gridCol w="9704602"/>
              </a:tblGrid>
              <a:tr h="267815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tabLst>
                          <a:tab pos="-12370" algn="l"/>
                        </a:tabLst>
                        <a:defRPr/>
                      </a:pPr>
                      <a:r>
                        <a:rPr lang="en-US" altLang="ko-KR" b="0">
                          <a:solidFill>
                            <a:schemeClr val="dk1"/>
                          </a:solidFill>
                        </a:rPr>
                        <a:t>Out [3] :</a:t>
                      </a:r>
                      <a:endParaRPr lang="en-US" altLang="ko-KR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t="48960"/>
          <a:stretch>
            <a:fillRect/>
          </a:stretch>
        </p:blipFill>
        <p:spPr>
          <a:xfrm>
            <a:off x="6615604" y="3263036"/>
            <a:ext cx="3536663" cy="258989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rcRect b="50750"/>
          <a:stretch>
            <a:fillRect/>
          </a:stretch>
        </p:blipFill>
        <p:spPr>
          <a:xfrm>
            <a:off x="1917902" y="3302000"/>
            <a:ext cx="3571961" cy="2523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4960" y="4293071"/>
            <a:ext cx="1011555" cy="31709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224d60"/>
                </a:solidFill>
                <a:latin typeface="Pretendard"/>
                <a:ea typeface="Pretendard"/>
                <a:cs typeface="Pretendard"/>
              </a:rPr>
              <a:t>→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224d60"/>
                </a:solidFill>
                <a:latin typeface="Pretendard"/>
                <a:ea typeface="Pretendard"/>
                <a:cs typeface="Pretendard"/>
              </a:rPr>
              <a:t> 정확도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224d6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10024110" y="4272287"/>
            <a:ext cx="1011555" cy="31882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224d60"/>
                </a:solidFill>
                <a:latin typeface="Pretendard"/>
                <a:ea typeface="Pretendard"/>
                <a:cs typeface="Pretendard"/>
              </a:rPr>
              <a:t>→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224d60"/>
                </a:solidFill>
                <a:latin typeface="Pretendard"/>
                <a:ea typeface="Pretendard"/>
                <a:cs typeface="Pretendard"/>
              </a:rPr>
              <a:t> 손실률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224d6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"/>
          <p:cNvGraphicFramePr>
            <a:graphicFrameLocks noGrp="1"/>
          </p:cNvGraphicFramePr>
          <p:nvPr/>
        </p:nvGraphicFramePr>
        <p:xfrm>
          <a:off x="773049" y="1594019"/>
          <a:ext cx="10645903" cy="4914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40138"/>
                <a:gridCol w="9705764"/>
              </a:tblGrid>
              <a:tr h="48379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b="0">
                          <a:solidFill>
                            <a:schemeClr val="dk1"/>
                          </a:solidFill>
                        </a:rPr>
                        <a:t>In [4] :</a:t>
                      </a:r>
                      <a:endParaRPr lang="en-US" altLang="ko-KR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300">
                          <a:solidFill>
                            <a:schemeClr val="dk1"/>
                          </a:solidFill>
                        </a:rPr>
                        <a:t>for i in range(10):</a:t>
                      </a:r>
                      <a:endParaRPr lang="en-US" altLang="ko-KR" sz="130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300">
                          <a:solidFill>
                            <a:schemeClr val="dk1"/>
                          </a:solidFill>
                        </a:rPr>
                        <a:t>    print(f"Class {i}: {proba[0][i] * 100:.2f}%")</a:t>
                      </a:r>
                      <a:endParaRPr lang="en-US" altLang="ko-KR" sz="13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770863" y="2089921"/>
          <a:ext cx="10650273" cy="2678158"/>
        </p:xfrm>
        <a:graphic>
          <a:graphicData uri="http://schemas.openxmlformats.org/drawingml/2006/table">
            <a:tbl>
              <a:tblPr firstRow="1" bandRow="1">
                <a:tableStyle styleId="{01A66EDD-3DAB-4C5B-A090-DC80EC1FD486}" styleName="Normal Style 1 - Accent 1">
                  <a:wholeTbl>
                    <a:tcTxStyle>
                      <a:fontRef idx="minor">
                        <a:prstClr val="black"/>
                      </a:fontRef>
                      <a:schemeClr val="dk1"/>
                    </a:tcTxStyle>
                    <a:tcStyle>
                      <a:tcBdr>
                        <a:left>
                          <a:ln w="12700" cmpd="sng">
                            <a:solidFill>
                              <a:schemeClr val="lt1"/>
                            </a:solidFill>
                          </a:ln>
                        </a:left>
                        <a:right>
                          <a:ln w="12700" cmpd="sng">
                            <a:solidFill>
                              <a:schemeClr val="lt1"/>
                            </a:solidFill>
                          </a:ln>
                        </a:right>
                        <a:top>
                          <a:ln w="12700" cmpd="sng">
                            <a:solidFill>
                              <a:schemeClr val="lt1"/>
                            </a:solidFill>
                          </a:ln>
                        </a:top>
                        <a:bottom>
                          <a:ln w="12700" cmpd="sng">
                            <a:solidFill>
                              <a:schemeClr val="lt1"/>
                            </a:solidFill>
                          </a:ln>
                        </a:bottom>
                        <a:insideH>
                          <a:ln w="12700" cmpd="sng">
                            <a:solidFill>
                              <a:schemeClr val="lt1"/>
                            </a:solidFill>
                          </a:ln>
                        </a:insideH>
                        <a:insideV>
                          <a:ln w="12700" cmpd="sng">
                            <a:solidFill>
                              <a:schemeClr val="lt1"/>
                            </a:solidFill>
                          </a:ln>
                        </a:insideV>
                      </a:tcBdr>
                      <a:fill>
                        <a:solidFill>
                          <a:schemeClr val="accent1">
                            <a:lum val="90000"/>
                          </a:schemeClr>
                        </a:solidFill>
                      </a:fill>
                    </a:tcStyle>
                  </a:wholeTbl>
                  <a:band1H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H>
                  <a:band2H>
                    <a:tcTxStyle/>
                    <a:tcStyle>
                      <a:tcBdr/>
                    </a:tcStyle>
                  </a:band2H>
                  <a:band1V>
                    <a:tcTxStyle/>
                    <a:tcStyle>
                      <a:tcBdr/>
                      <a:fill>
                        <a:solidFill>
                          <a:schemeClr val="accent1">
                            <a:lum val="80000"/>
                          </a:schemeClr>
                        </a:solidFill>
                      </a:fill>
                    </a:tcStyle>
                  </a:band1V>
                  <a:band2V>
                    <a:tcTxStyle/>
                    <a:tcStyle>
                      <a:tcBdr/>
                    </a:tcStyle>
                  </a:band2V>
                  <a:la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lastCol>
                  <a:firstCol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/>
                      <a:fill>
                        <a:solidFill>
                          <a:schemeClr val="accent1"/>
                        </a:solidFill>
                      </a:fill>
                    </a:tcStyle>
                  </a:firstCol>
                  <a:la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top>
                          <a:ln w="38100" cmpd="sng">
                            <a:solidFill>
                              <a:schemeClr val="lt1"/>
                            </a:solidFill>
                          </a:ln>
                        </a:top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lastRow>
                  <a:firstRow>
                    <a:tcTxStyle b="on">
                      <a:fontRef idx="minor">
                        <a:prstClr val="black"/>
                      </a:fontRef>
                      <a:schemeClr val="lt1"/>
                    </a:tcTxStyle>
                    <a:tcStyle>
                      <a:tcBdr>
                        <a:bottom>
                          <a:ln w="38100" cmpd="sng">
                            <a:solidFill>
                              <a:schemeClr val="lt1"/>
                            </a:solidFill>
                          </a:ln>
                        </a:bottom>
                      </a:tcBdr>
                      <a:fill>
                        <a:solidFill>
                          <a:schemeClr val="accent1"/>
                        </a:solidFill>
                      </a:fill>
                    </a:tcStyle>
                  </a:firstRow>
                </a:tableStyle>
              </a:tblPr>
              <a:tblGrid>
                <a:gridCol w="945670"/>
                <a:gridCol w="9704602"/>
              </a:tblGrid>
              <a:tr h="267815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tabLst>
                          <a:tab pos="-12370" algn="l"/>
                        </a:tabLst>
                        <a:defRPr/>
                      </a:pPr>
                      <a:r>
                        <a:rPr lang="en-US" altLang="ko-KR" b="0">
                          <a:solidFill>
                            <a:schemeClr val="dk1"/>
                          </a:solidFill>
                        </a:rPr>
                        <a:t>Out [4] :</a:t>
                      </a:r>
                      <a:endParaRPr lang="en-US" altLang="ko-KR" b="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en-US" altLang="ko-KR" sz="600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5478" y="2170127"/>
            <a:ext cx="1754792" cy="2517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626970" cy="31167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8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132217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결론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7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8238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결론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480939" y="1171638"/>
            <a:ext cx="11220086" cy="1392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0939" y="1171636"/>
            <a:ext cx="1123012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08395" y="1292299"/>
            <a:ext cx="3975209" cy="387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요약</a:t>
            </a:r>
            <a:endParaRPr lang="ko-KR" altLang="en-US" sz="2000">
              <a:solidFill>
                <a:schemeClr val="bg1">
                  <a:lumMod val="95000"/>
                </a:schemeClr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1645" y="1924941"/>
            <a:ext cx="11269568" cy="45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프로젝트는 손글씨 인식에 매우 우수한 성능을 보이고 있으며, 동작과 점선 인식까지 발전시킨 프로그램이다.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1"/>
          <p:cNvSpPr/>
          <p:nvPr/>
        </p:nvSpPr>
        <p:spPr>
          <a:xfrm>
            <a:off x="832320" y="3092705"/>
            <a:ext cx="10527359" cy="28779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6"/>
          <p:cNvSpPr/>
          <p:nvPr/>
        </p:nvSpPr>
        <p:spPr>
          <a:xfrm>
            <a:off x="832320" y="3092703"/>
            <a:ext cx="10527359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13"/>
          <p:cNvSpPr txBox="1"/>
          <p:nvPr/>
        </p:nvSpPr>
        <p:spPr>
          <a:xfrm>
            <a:off x="4115378" y="3213365"/>
            <a:ext cx="3961244" cy="393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95000"/>
                  </a:schemeClr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향후 발전사항</a:t>
            </a:r>
            <a:endParaRPr lang="ko-KR" altLang="en-US" sz="2000">
              <a:solidFill>
                <a:schemeClr val="bg1">
                  <a:lumMod val="95000"/>
                </a:schemeClr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1008684" y="4044871"/>
            <a:ext cx="10076183" cy="1552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셋을 기본 MNIST데이터로 사용하고 있어, 배경 색을 흑백으로 맞춰줘야 한다는 한계가 있다.  또한 아직 점선 인식까지는 완벽하다고 평가 할 수는 없는 사항이다. 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이를 발전시켜, 배경에 제약을 받지 않고 동작이나 글씨 부분을 추출하여 인식을 하거나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더 큰 픽셀 단위의 이미지로 발전시키는 등의 향후 발전사항이 있다.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626970" cy="31167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9</a:t>
              </a:r>
              <a:endParaRPr lang="en-US" altLang="ko-KR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242707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코드실행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rcRect b="14550"/>
          <a:stretch>
            <a:fillRect/>
          </a:stretch>
        </p:blipFill>
        <p:spPr>
          <a:xfrm>
            <a:off x="2765098" y="360391"/>
            <a:ext cx="6661803" cy="6137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421777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프로그램 필요성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0243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1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4240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프로그램 필요성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80784" y="1416018"/>
            <a:ext cx="11827788" cy="1296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8865" y="1612410"/>
            <a:ext cx="10974269" cy="907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spc="-300">
                <a:solidFill>
                  <a:schemeClr val="bg1"/>
                </a:solidFill>
              </a:rPr>
              <a:t>스마트폰이나 태블릿 등 전자기기에서는 손글씨를 인식하는 기능이 지원되는 경우가 많으나, 글씨가 불규칙적일 경우 인식에 실패하는 경우가 종종 발생한다.</a:t>
            </a:r>
            <a:endParaRPr lang="ko-KR" altLang="en-US" sz="2700" spc="-300">
              <a:solidFill>
                <a:schemeClr val="bg1"/>
              </a:solidFill>
            </a:endParaRPr>
          </a:p>
        </p:txBody>
      </p:sp>
      <p:sp>
        <p:nvSpPr>
          <p:cNvPr id="17" name="직사각형 1"/>
          <p:cNvSpPr/>
          <p:nvPr/>
        </p:nvSpPr>
        <p:spPr>
          <a:xfrm>
            <a:off x="180784" y="3016707"/>
            <a:ext cx="11827788" cy="14066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1"/>
          <p:cNvSpPr txBox="1"/>
          <p:nvPr/>
        </p:nvSpPr>
        <p:spPr>
          <a:xfrm>
            <a:off x="608865" y="3270249"/>
            <a:ext cx="10974269" cy="909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spc="-300">
                <a:solidFill>
                  <a:schemeClr val="bg1"/>
                </a:solidFill>
              </a:rPr>
              <a:t>인식을 실패하는 경우가 자주 발생하게 되면, 사용자의 불편함을 야기하기 때문에 개선이 필요한 부분이라고 판단 되어서 해당 프로젝트를 시작하게 되었다.</a:t>
            </a:r>
            <a:endParaRPr lang="ko-KR" altLang="en-US" sz="2700" spc="-300">
              <a:solidFill>
                <a:schemeClr val="bg1"/>
              </a:solidFill>
            </a:endParaRPr>
          </a:p>
        </p:txBody>
      </p:sp>
      <p:sp>
        <p:nvSpPr>
          <p:cNvPr id="19" name="직사각형 1"/>
          <p:cNvSpPr/>
          <p:nvPr/>
        </p:nvSpPr>
        <p:spPr>
          <a:xfrm>
            <a:off x="180784" y="4701900"/>
            <a:ext cx="11827788" cy="9914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1"/>
          <p:cNvSpPr txBox="1"/>
          <p:nvPr/>
        </p:nvSpPr>
        <p:spPr>
          <a:xfrm>
            <a:off x="608864" y="4979865"/>
            <a:ext cx="10974269" cy="49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700" spc="-300">
                <a:solidFill>
                  <a:schemeClr val="bg1"/>
                </a:solidFill>
              </a:rPr>
              <a:t>이 프로젝트는 이미지 처리에 있어 좋은 성능을 보이는 </a:t>
            </a:r>
            <a:r>
              <a:rPr lang="en-US" altLang="ko-KR" sz="2700" spc="-300">
                <a:solidFill>
                  <a:schemeClr val="bg1"/>
                </a:solidFill>
              </a:rPr>
              <a:t>CNN </a:t>
            </a:r>
            <a:r>
              <a:rPr lang="ko-KR" altLang="en-US" sz="2700" spc="-300">
                <a:solidFill>
                  <a:schemeClr val="bg1"/>
                </a:solidFill>
              </a:rPr>
              <a:t>알고리즘을 채택하였다</a:t>
            </a:r>
            <a:r>
              <a:rPr lang="en-US" altLang="ko-KR" sz="2700" spc="-300">
                <a:solidFill>
                  <a:schemeClr val="bg1"/>
                </a:solidFill>
              </a:rPr>
              <a:t>.</a:t>
            </a:r>
            <a:endParaRPr lang="en-US" altLang="ko-KR" sz="2700" spc="-3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782860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366532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프로그램 소개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2</a:t>
            </a:r>
            <a:endParaRPr lang="ko-KR" altLang="en-US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210973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프로그램 소개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33717" y="3634399"/>
            <a:ext cx="6023167" cy="1917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67721" y="1373623"/>
            <a:ext cx="6012584" cy="484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42912" y="2103561"/>
            <a:ext cx="6012585" cy="1325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69868" y="3753127"/>
            <a:ext cx="662394" cy="328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6760" y="1453221"/>
            <a:ext cx="5154930" cy="3629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pc="-300"/>
              <a:t>제목  </a:t>
            </a:r>
            <a:r>
              <a:rPr lang="en-US" altLang="ko-KR" spc="-300"/>
              <a:t>:</a:t>
            </a:r>
            <a:r>
              <a:rPr lang="ko-KR" altLang="en-US" spc="-300"/>
              <a:t>  야, 인공지능! 너가 감히 내가 쓴 손글씨를 맞출 수 있을까? </a:t>
            </a:r>
            <a:endParaRPr lang="ko-KR" altLang="en-US" spc="-300"/>
          </a:p>
        </p:txBody>
      </p:sp>
      <p:sp>
        <p:nvSpPr>
          <p:cNvPr id="36" name="TextBox 35"/>
          <p:cNvSpPr txBox="1"/>
          <p:nvPr/>
        </p:nvSpPr>
        <p:spPr>
          <a:xfrm>
            <a:off x="475730" y="2090528"/>
            <a:ext cx="6003025" cy="1178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pc="-300"/>
              <a:t>목적 </a:t>
            </a:r>
            <a:endParaRPr lang="ko-KR" altLang="en-US" spc="-300"/>
          </a:p>
          <a:p>
            <a:pPr>
              <a:defRPr/>
            </a:pPr>
            <a:r>
              <a:rPr lang="ko-KR" altLang="en-US" spc="-300"/>
              <a:t>MNIST 데이터셋과 CNN 알고리즘을 활용하여 높은 확률로 해당 손글씨를 인식하는 것이 주된 목적이며, </a:t>
            </a:r>
            <a:endParaRPr lang="ko-KR" altLang="en-US" spc="-300"/>
          </a:p>
          <a:p>
            <a:pPr>
              <a:defRPr/>
            </a:pPr>
            <a:r>
              <a:rPr lang="ko-KR" altLang="en-US" spc="-300"/>
              <a:t>나아가 형상화된 동작이나 점선 등을 인식하는 것 까지 도전과제로 삼았다.</a:t>
            </a:r>
            <a:endParaRPr lang="ko-KR" altLang="en-US" spc="-300"/>
          </a:p>
        </p:txBody>
      </p:sp>
      <p:sp>
        <p:nvSpPr>
          <p:cNvPr id="37" name="TextBox 36"/>
          <p:cNvSpPr txBox="1"/>
          <p:nvPr/>
        </p:nvSpPr>
        <p:spPr>
          <a:xfrm>
            <a:off x="510045" y="3703964"/>
            <a:ext cx="770572" cy="395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spc="-300"/>
              <a:t>요약</a:t>
            </a:r>
            <a:endParaRPr lang="ko-KR" altLang="en-US" sz="2000" spc="-300"/>
          </a:p>
        </p:txBody>
      </p:sp>
      <p:sp>
        <p:nvSpPr>
          <p:cNvPr id="40" name="직사각형 39"/>
          <p:cNvSpPr/>
          <p:nvPr/>
        </p:nvSpPr>
        <p:spPr>
          <a:xfrm>
            <a:off x="6674218" y="1731668"/>
            <a:ext cx="5155528" cy="386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983971" y="2769152"/>
            <a:ext cx="4663702" cy="26449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본 프로그램을 통하여 손글씨를 인식하는 데에 있어서 정확도 향상을 기대 할 수 있으며, 전자기기에서의 손글씨 인식의 쓰임새와 편리성이 더 확장되는 효과를 기대 할 수 있고,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ko-KR" altLang="en-US" sz="20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더 나아가 손글씨 뿐만 아니라, 사람의 동작 등을 인식하는 프로그램으로의 발전 또한 기대 할 수 있다.</a:t>
            </a:r>
            <a:endParaRPr lang="ko-KR" altLang="en-US" sz="20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00895" y="1808756"/>
            <a:ext cx="18402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기대효과</a:t>
            </a:r>
            <a:endParaRPr lang="ko-KR" altLang="en-US" sz="3600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7105876" y="2551997"/>
            <a:ext cx="410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0"/>
          <p:cNvSpPr txBox="1"/>
          <p:nvPr/>
        </p:nvSpPr>
        <p:spPr>
          <a:xfrm>
            <a:off x="555460" y="4185433"/>
            <a:ext cx="5739905" cy="1179195"/>
          </a:xfrm>
          <a:prstGeom prst="rect">
            <a:avLst/>
          </a:prstGeom>
          <a:noFill/>
        </p:spPr>
        <p:txBody>
          <a:bodyPr wrap="square" anchor="t">
            <a:spAutoFit/>
          </a:bodyPr>
          <a:p>
            <a:pPr marL="0" indent="0" algn="just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-150" normalizeH="0" baseline="0" mc:Ignorable="hp" hp:hslEmbossed="0">
                <a:solidFill>
                  <a:schemeClr val="lt1"/>
                </a:solidFill>
                <a:latin typeface="Pretendard"/>
              </a:rPr>
              <a:t> 사용자로부터 손글씨 이미지 파일 혹은 손글씨를 형상화 한 손동작 이미지 파일을 데이터로 입력받고, 해당 이미지가 무슨 글씨인지 결과값을 출력해준다.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-150" normalizeH="0" baseline="0" mc:Ignorable="hp" hp:hslEmbossed="0">
              <a:solidFill>
                <a:schemeClr val="lt1"/>
              </a:solidFill>
              <a:latin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854995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311287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데이터 분석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4378" y="272716"/>
            <a:ext cx="7566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1"/>
                </a:solidFill>
              </a:rPr>
              <a:t>Part 3</a:t>
            </a:r>
            <a:endParaRPr lang="en-US" altLang="ko-KR" sz="160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52" y="272716"/>
            <a:ext cx="180493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spc="-300">
                <a:solidFill>
                  <a:schemeClr val="accent1"/>
                </a:solidFill>
              </a:rPr>
              <a:t>데이터 분석</a:t>
            </a:r>
            <a:endParaRPr lang="ko-KR" altLang="en-US" sz="2800" b="1" spc="-300">
              <a:solidFill>
                <a:schemeClr val="accent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7"/>
          <p:cNvGraphicFramePr>
            <a:graphicFrameLocks noGrp="1"/>
          </p:cNvGraphicFramePr>
          <p:nvPr/>
        </p:nvGraphicFramePr>
        <p:xfrm>
          <a:off x="557513" y="1073339"/>
          <a:ext cx="11133374" cy="5364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274"/>
                <a:gridCol w="2122061"/>
                <a:gridCol w="2349729"/>
                <a:gridCol w="2349729"/>
                <a:gridCol w="2354580"/>
              </a:tblGrid>
              <a:tr h="70681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인덱스</a:t>
                      </a:r>
                      <a:endParaRPr lang="ko-KR" altLang="en-US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  <a:endParaRPr lang="ko-KR" altLang="en-US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데이터 타입</a:t>
                      </a:r>
                      <a:endParaRPr lang="ko-KR" altLang="en-US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값</a:t>
                      </a:r>
                      <a:endParaRPr lang="ko-KR" altLang="en-US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설명</a:t>
                      </a:r>
                      <a:endParaRPr lang="ko-KR" altLang="en-US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2486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범주형</a:t>
                      </a: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훈련 데이터 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번째 손글씨</a:t>
                      </a: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</a:tr>
              <a:tr h="70681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~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~</a:t>
                      </a: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058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59999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범주형</a:t>
                      </a: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훈련 데이터 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59999</a:t>
                      </a: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번째 손글씨</a:t>
                      </a: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0681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60000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범주형</a:t>
                      </a: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테스트 데이터 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번째 손글씨</a:t>
                      </a: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0681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~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~</a:t>
                      </a: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0681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69999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범주형</a:t>
                      </a:r>
                      <a:endParaRPr lang="ko-KR" altLang="en-US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테스트 데이터 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9999</a:t>
                      </a:r>
                      <a:r>
                        <a:rPr lang="ko-KR" altLang="en-US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번째 손글씨</a:t>
                      </a:r>
                      <a:r>
                        <a:rPr lang="en-US" altLang="ko-KR" sz="2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endParaRPr lang="en-US" altLang="ko-KR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91440" marR="91440" anchor="ctr">
                    <a:lnL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0" cap="flat" cmpd="sng" algn="ctr">
                      <a:solidFill>
                        <a:srgbClr val="66666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/>
            <p:cNvSpPr txBox="1"/>
            <p:nvPr/>
          </p:nvSpPr>
          <p:spPr>
            <a:xfrm>
              <a:off x="6817895" y="310803"/>
              <a:ext cx="1917513" cy="31547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9900" b="1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7895" y="3350782"/>
              <a:ext cx="3665320" cy="819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800" b="1" spc="-300">
                  <a:solidFill>
                    <a:schemeClr val="bg1"/>
                  </a:solidFill>
                  <a:latin typeface="+mn-ea"/>
                </a:rPr>
                <a:t>사용 알고리즘</a:t>
              </a:r>
              <a:endParaRPr lang="ko-KR" altLang="en-US" sz="4800" b="1" spc="-30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1082</ep:Words>
  <ep:PresentationFormat>와이드스크린</ep:PresentationFormat>
  <ep:Paragraphs>87</ep:Paragraphs>
  <ep:Slides>26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2022-08-03T01:14:38.000</dcterms:created>
  <dc:creator>Yu Saebyeol</dc:creator>
  <cp:lastModifiedBy>ny235</cp:lastModifiedBy>
  <dcterms:modified xsi:type="dcterms:W3CDTF">2023-06-20T07:08:07.819</dcterms:modified>
  <cp:revision>106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